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C1522F-FE03-408E-B3D6-2816AED4E2F5}" v="5" dt="2025-02-28T14:04:37.6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04" y="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Mountain" userId="ae8ed0b8-857b-4913-895c-4de3eaa81187" providerId="ADAL" clId="{E4C1522F-FE03-408E-B3D6-2816AED4E2F5}"/>
    <pc:docChg chg="custSel modSld">
      <pc:chgData name="Rob Mountain" userId="ae8ed0b8-857b-4913-895c-4de3eaa81187" providerId="ADAL" clId="{E4C1522F-FE03-408E-B3D6-2816AED4E2F5}" dt="2025-02-28T14:09:07.692" v="59" actId="14100"/>
      <pc:docMkLst>
        <pc:docMk/>
      </pc:docMkLst>
      <pc:sldChg chg="modSp mod">
        <pc:chgData name="Rob Mountain" userId="ae8ed0b8-857b-4913-895c-4de3eaa81187" providerId="ADAL" clId="{E4C1522F-FE03-408E-B3D6-2816AED4E2F5}" dt="2025-02-28T14:09:07.692" v="59" actId="14100"/>
        <pc:sldMkLst>
          <pc:docMk/>
          <pc:sldMk cId="2414869417" sldId="257"/>
        </pc:sldMkLst>
        <pc:picChg chg="mod">
          <ac:chgData name="Rob Mountain" userId="ae8ed0b8-857b-4913-895c-4de3eaa81187" providerId="ADAL" clId="{E4C1522F-FE03-408E-B3D6-2816AED4E2F5}" dt="2025-02-28T14:09:07.692" v="59" actId="14100"/>
          <ac:picMkLst>
            <pc:docMk/>
            <pc:sldMk cId="2414869417" sldId="257"/>
            <ac:picMk id="4" creationId="{41ACE990-1070-3D9D-932F-682DC9CD1E6E}"/>
          </ac:picMkLst>
        </pc:picChg>
      </pc:sldChg>
      <pc:sldChg chg="addSp delSp modSp mod">
        <pc:chgData name="Rob Mountain" userId="ae8ed0b8-857b-4913-895c-4de3eaa81187" providerId="ADAL" clId="{E4C1522F-FE03-408E-B3D6-2816AED4E2F5}" dt="2025-02-28T14:06:56.039" v="58" actId="122"/>
        <pc:sldMkLst>
          <pc:docMk/>
          <pc:sldMk cId="400543600" sldId="263"/>
        </pc:sldMkLst>
        <pc:spChg chg="mod">
          <ac:chgData name="Rob Mountain" userId="ae8ed0b8-857b-4913-895c-4de3eaa81187" providerId="ADAL" clId="{E4C1522F-FE03-408E-B3D6-2816AED4E2F5}" dt="2025-02-28T14:06:56.039" v="58" actId="122"/>
          <ac:spMkLst>
            <pc:docMk/>
            <pc:sldMk cId="400543600" sldId="263"/>
            <ac:spMk id="2" creationId="{ACEB6A31-7628-466A-CC85-9DED63F8FF82}"/>
          </ac:spMkLst>
        </pc:spChg>
        <pc:spChg chg="mod ord">
          <ac:chgData name="Rob Mountain" userId="ae8ed0b8-857b-4913-895c-4de3eaa81187" providerId="ADAL" clId="{E4C1522F-FE03-408E-B3D6-2816AED4E2F5}" dt="2025-02-28T14:06:43.621" v="55" actId="14100"/>
          <ac:spMkLst>
            <pc:docMk/>
            <pc:sldMk cId="400543600" sldId="263"/>
            <ac:spMk id="6" creationId="{84449C8D-FD21-8AFA-9C75-42EF71083A0B}"/>
          </ac:spMkLst>
        </pc:spChg>
        <pc:spChg chg="add mod">
          <ac:chgData name="Rob Mountain" userId="ae8ed0b8-857b-4913-895c-4de3eaa81187" providerId="ADAL" clId="{E4C1522F-FE03-408E-B3D6-2816AED4E2F5}" dt="2025-02-28T14:06:33.193" v="54" actId="1076"/>
          <ac:spMkLst>
            <pc:docMk/>
            <pc:sldMk cId="400543600" sldId="263"/>
            <ac:spMk id="12" creationId="{547A58BD-B094-345F-42EC-87CC6742BC67}"/>
          </ac:spMkLst>
        </pc:spChg>
        <pc:picChg chg="add del mod">
          <ac:chgData name="Rob Mountain" userId="ae8ed0b8-857b-4913-895c-4de3eaa81187" providerId="ADAL" clId="{E4C1522F-FE03-408E-B3D6-2816AED4E2F5}" dt="2025-02-28T14:04:00.224" v="8" actId="478"/>
          <ac:picMkLst>
            <pc:docMk/>
            <pc:sldMk cId="400543600" sldId="263"/>
            <ac:picMk id="3" creationId="{3BF1E2C3-8F00-5B7B-F806-710B1AC236C1}"/>
          </ac:picMkLst>
        </pc:picChg>
        <pc:picChg chg="del">
          <ac:chgData name="Rob Mountain" userId="ae8ed0b8-857b-4913-895c-4de3eaa81187" providerId="ADAL" clId="{E4C1522F-FE03-408E-B3D6-2816AED4E2F5}" dt="2025-02-28T14:04:02.308" v="9" actId="478"/>
          <ac:picMkLst>
            <pc:docMk/>
            <pc:sldMk cId="400543600" sldId="263"/>
            <ac:picMk id="4" creationId="{2AFC9E33-15C0-4D88-6C75-464F72E1D7D3}"/>
          </ac:picMkLst>
        </pc:picChg>
        <pc:picChg chg="add mod ord">
          <ac:chgData name="Rob Mountain" userId="ae8ed0b8-857b-4913-895c-4de3eaa81187" providerId="ADAL" clId="{E4C1522F-FE03-408E-B3D6-2816AED4E2F5}" dt="2025-02-28T14:06:16.026" v="51" actId="1076"/>
          <ac:picMkLst>
            <pc:docMk/>
            <pc:sldMk cId="400543600" sldId="263"/>
            <ac:picMk id="7" creationId="{F69309F5-25F0-EC28-3C7E-EBD9E8DB0059}"/>
          </ac:picMkLst>
        </pc:picChg>
        <pc:picChg chg="add del mod">
          <ac:chgData name="Rob Mountain" userId="ae8ed0b8-857b-4913-895c-4de3eaa81187" providerId="ADAL" clId="{E4C1522F-FE03-408E-B3D6-2816AED4E2F5}" dt="2025-02-28T14:04:25.746" v="15" actId="478"/>
          <ac:picMkLst>
            <pc:docMk/>
            <pc:sldMk cId="400543600" sldId="263"/>
            <ac:picMk id="9" creationId="{560C1237-A7FD-88FC-AD58-4E953022110B}"/>
          </ac:picMkLst>
        </pc:picChg>
        <pc:picChg chg="add mod">
          <ac:chgData name="Rob Mountain" userId="ae8ed0b8-857b-4913-895c-4de3eaa81187" providerId="ADAL" clId="{E4C1522F-FE03-408E-B3D6-2816AED4E2F5}" dt="2025-02-28T14:06:03.708" v="50" actId="1076"/>
          <ac:picMkLst>
            <pc:docMk/>
            <pc:sldMk cId="400543600" sldId="263"/>
            <ac:picMk id="11" creationId="{C8E3C9C9-AB08-1731-9475-E168D71D66A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55B59-E643-3CD6-5E56-2951EF8DE0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3F4754-AA3A-63CE-E7DA-03B91446FD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B1BC8-FDC8-0470-A27D-A0445C0BC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13</a:t>
            </a:r>
            <a:r>
              <a:rPr lang="en-GB" baseline="30000" dirty="0"/>
              <a:t>th</a:t>
            </a:r>
            <a:r>
              <a:rPr lang="en-GB" dirty="0"/>
              <a:t> February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82F05-4DC5-3C02-F0FE-8C085C632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9BE392-8D2E-C438-931F-6CB97734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See the source image">
            <a:extLst>
              <a:ext uri="{FF2B5EF4-FFF2-40B4-BE49-F238E27FC236}">
                <a16:creationId xmlns:a16="http://schemas.microsoft.com/office/drawing/2014/main" id="{062F8B12-4823-67DD-15EE-30D9B422E7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" y="41203"/>
            <a:ext cx="1856105" cy="1755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89E674-435D-420F-A297-A08E79BC3C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109" y="136525"/>
            <a:ext cx="1397390" cy="139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679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57651-5565-81BC-49FB-F34C48DE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5683F-38F1-BF7E-895A-38B1E590D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7A8C2-3BB8-D20C-C4A0-B824D531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2FD14-EC58-B2C6-BD64-6AFBB37F5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531C2-5E57-4F25-D3D3-D5E749DC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B1DE0-021F-C094-27F7-5C1EF8B5E0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0CF52-05B1-C2CE-6DF4-DD1AFD788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32F00-3D0E-B2E1-719B-81C5153DF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EBAD-BDD2-4C69-E1EE-168D2271C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538A5-85C3-653A-B68C-E9AE587E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72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C98B-DC11-157F-DD61-0F7028EC0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0583-38E8-2E23-7454-627D80AE7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C421C-9A35-9226-575C-520022F0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50164-84B6-0519-CA1D-7C11E11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D2DFE-3855-72D9-0888-C4701310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832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2CC42-B4B6-46F8-25AA-62F38350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BF222E-84EE-FA19-DB6A-9269F6881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74266-2413-77E9-B0DE-637572CC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F0FC0-8D32-7CA2-68CD-DA2CC6FA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C68E3-0075-69F1-87AE-CC0701171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99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C607F-1C19-4B31-4FE9-036A369E9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E3AA-E9E0-2EC1-C161-8B5795EFBB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B34A61-C46E-E73B-7171-15F72956B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9674C-36E4-8F4A-761D-68BD1DB3F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B116D-CD47-757A-DBAA-C3C5C04F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706CC-AFFA-8BC6-4C6E-8872DFF7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79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06DAD-A733-3692-A66C-18748BD63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B0EFE8-BFBE-F300-FF06-A3750404D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452B1E-5567-CB15-63CC-7EE1A7436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93FB8D-3B59-4038-2479-D3B246893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68F265-F83E-FBBB-9A3E-7A4419F4C1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3AAA93-850A-BFE3-CA71-8287879A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84715E-2D2A-55FD-2A5E-00EED7498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90AA5-8F9C-41A7-5E72-15427DDE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66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F841-0187-0AE3-7F08-086AEFEDD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ABE0A1-44CC-AF96-1BA1-C75A4005B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EEF7E-6E67-4A20-D8E0-444DB9E6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14C52-A858-C017-D85F-364372EC8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98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07DF1B-4F67-ECCB-7CFA-EE2FCBC40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F189D0-DCE5-D6CC-CB3B-246A17F0D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9B8C-13DC-5DB5-03CF-D61CC6242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01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88B4-2CC7-1185-9E1F-73248B915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E3BA80-4929-4734-A9E5-80E51D21F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05EDF-20C0-2228-9F0A-2EC75D9D7B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C8890-6E0A-9A96-301C-2F7DD682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D7CAD9-2A0D-5779-9105-3C781F053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F1A163-73F2-6082-535C-52FA2A681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42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3E14B-4AC9-195F-A523-64FF04954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78027-6BB1-9A16-85E9-8B0DDB2645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C74E5-72A9-07DA-A949-E0A8829F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DAB1B-1176-0AA8-3678-AECEAFCEC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182579-039E-3209-030F-64C504DD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F40C8-BD51-30B6-3CF6-A1538D355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94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613BF3-4A54-BE6D-E326-DF98EAB7D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0EE7F-CAF3-E68C-8C3B-C0275B37F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90069-AFAD-B17A-F9EA-7FF5B828A6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7DE37-248B-4958-B294-763DBB0BBD0A}" type="datetimeFigureOut">
              <a:rPr lang="en-GB" smtClean="0"/>
              <a:t>28/02/2025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4FC6C-90EC-77A6-932C-9B0DE73D9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284C7-26D8-E47B-BDEF-B326759D3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2FD116-8925-4C12-BCE7-A51356ED0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82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brown-wooden-toy-blocks-GQ327RPuxhI?utm_content=creditCopyText&amp;utm_medium=referral&amp;utm_source=unsplash" TargetMode="External"/><Relationship Id="rId2" Type="http://schemas.openxmlformats.org/officeDocument/2006/relationships/hyperlink" Target="https://unsplash.com/@shs521?utm_content=creditCopyText&amp;utm_medium=referral&amp;utm_source=unsplas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hands-formed-together-with-red-heart-paint-cAtzHUz7Z8g?utm_content=creditCopyText&amp;utm_medium=referral&amp;utm_source=unsplash" TargetMode="External"/><Relationship Id="rId2" Type="http://schemas.openxmlformats.org/officeDocument/2006/relationships/hyperlink" Target="https://unsplash.com/@timmarshall?utm_content=creditCopyText&amp;utm_medium=referral&amp;utm_source=unsplas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evan__bray?utm_source=unsplash&amp;utm_medium=referral&amp;utm_content=creditCopyText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questions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18917-1999-1C6E-FB87-48A6839DED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41867"/>
            <a:ext cx="12192000" cy="762661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Introducing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A0B05-934C-203B-C98C-21DE3E717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5438" y="5930492"/>
            <a:ext cx="9144000" cy="87670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At Holy Trinity, Horfield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CA39BA2F-2EFC-126A-8575-6FE4772DD0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0022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2A3F1CCF-C21D-141C-986C-2A20987086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2422" y="286906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256E23B8-FCCC-DB3D-4C30-EDD55903EB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92422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78389C-D3E6-7CE3-AF4E-5A62919040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91" y="2449850"/>
            <a:ext cx="4531360" cy="33985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285A4D-697B-EEC1-C6B3-44E18CF341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1169" y="1352033"/>
            <a:ext cx="3402500" cy="110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85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0FF0-29F6-C721-30E5-8FEF7727E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00913-03D4-5342-368C-63FFAB7EE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732"/>
            <a:ext cx="10515600" cy="435133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Tips </a:t>
            </a:r>
          </a:p>
          <a:p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</p:txBody>
      </p:sp>
      <p:pic>
        <p:nvPicPr>
          <p:cNvPr id="4" name="Picture 3" descr="A stone church with a tower and a cemetery&#10;&#10;Description automatically generated">
            <a:extLst>
              <a:ext uri="{FF2B5EF4-FFF2-40B4-BE49-F238E27FC236}">
                <a16:creationId xmlns:a16="http://schemas.microsoft.com/office/drawing/2014/main" id="{41ACE990-1070-3D9D-932F-682DC9CD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006" y="453178"/>
            <a:ext cx="3510928" cy="4380947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486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F4753-C447-D382-5364-BA7FF952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2" y="178086"/>
            <a:ext cx="10515600" cy="922845"/>
          </a:xfrm>
        </p:spPr>
        <p:txBody>
          <a:bodyPr/>
          <a:lstStyle/>
          <a:p>
            <a:r>
              <a:rPr lang="en-GB" b="1" dirty="0" err="1">
                <a:latin typeface="Arial" panose="020B0604020202020204" pitchFamily="34" charset="0"/>
                <a:cs typeface="Arial" panose="020B0604020202020204" pitchFamily="34" charset="0"/>
              </a:rPr>
              <a:t>Sharesy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in the Diocese of Bristol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CB45A6-F08B-A865-E619-742A09C2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05731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churches in the Diocese are live on </a:t>
            </a:r>
            <a:r>
              <a:rPr lang="en-GB" sz="36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Sharesy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Bristol and </a:t>
            </a:r>
            <a:r>
              <a:rPr lang="en-GB" sz="36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in Swindon.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BBC9CB78-6E90-FB49-E13E-B013F7A8C5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CE3EA1F-340F-0D8D-87FF-A49196E7F9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94957"/>
            <a:ext cx="365997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Susan Holt Simpson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" name="Picture 6" descr="A close-up of wooden blocks with numbers&#10;&#10;AI-generated content may be incorrect.">
            <a:extLst>
              <a:ext uri="{FF2B5EF4-FFF2-40B4-BE49-F238E27FC236}">
                <a16:creationId xmlns:a16="http://schemas.microsoft.com/office/drawing/2014/main" id="{F9034D1C-3E85-3AD1-7ED7-3711211A3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46" y="3500846"/>
            <a:ext cx="5179439" cy="33571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377131-2D13-27CF-3A9C-D93714309D31}"/>
              </a:ext>
            </a:extLst>
          </p:cNvPr>
          <p:cNvSpPr txBox="1">
            <a:spLocks/>
          </p:cNvSpPr>
          <p:nvPr/>
        </p:nvSpPr>
        <p:spPr>
          <a:xfrm>
            <a:off x="685800" y="3168953"/>
            <a:ext cx="50729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preparation: A further </a:t>
            </a:r>
            <a:r>
              <a:rPr lang="en-GB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 signed terms and are in the process of going live, all in Bristol.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78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58C99-BA46-21E7-DD18-A49A3B00C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6" y="153695"/>
            <a:ext cx="10515600" cy="782491"/>
          </a:xfrm>
        </p:spPr>
        <p:txBody>
          <a:bodyPr>
            <a:norm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Holy Trinity		</a:t>
            </a:r>
            <a:endParaRPr lang="en-GB" b="1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9056B-79E8-F3DD-F60E-AED09EBC9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21" y="114761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Transition of Parish support role.</a:t>
            </a:r>
          </a:p>
          <a:p>
            <a:pPr marL="0" indent="0">
              <a:buNone/>
            </a:pPr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system:</a:t>
            </a:r>
          </a:p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Cumbersome booking process</a:t>
            </a:r>
          </a:p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Securing Bookings</a:t>
            </a:r>
          </a:p>
          <a:p>
            <a:r>
              <a:rPr lang="en-GB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Lack of data </a:t>
            </a:r>
          </a:p>
          <a:p>
            <a:pPr marL="0" indent="0">
              <a:buNone/>
            </a:pPr>
            <a:endParaRPr lang="en-GB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cross made of words&#10;&#10;Description automatically generated">
            <a:extLst>
              <a:ext uri="{FF2B5EF4-FFF2-40B4-BE49-F238E27FC236}">
                <a16:creationId xmlns:a16="http://schemas.microsoft.com/office/drawing/2014/main" id="{15894D8E-3D8B-8D52-E1CC-C7E37C985C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774" y="3540030"/>
            <a:ext cx="1935975" cy="2786356"/>
          </a:xfrm>
          <a:prstGeom prst="rect">
            <a:avLst/>
          </a:prstGeom>
        </p:spPr>
      </p:pic>
      <p:pic>
        <p:nvPicPr>
          <p:cNvPr id="8" name="Picture 7" descr="A group of people outside a building&#10;&#10;Description automatically generated">
            <a:extLst>
              <a:ext uri="{FF2B5EF4-FFF2-40B4-BE49-F238E27FC236}">
                <a16:creationId xmlns:a16="http://schemas.microsoft.com/office/drawing/2014/main" id="{24A94F69-56DD-84D2-71C3-B66F47DA4E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35" y="3828129"/>
            <a:ext cx="5074239" cy="276735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0" name="Picture 9" descr="A white card with blue text and red text&#10;&#10;Description automatically generated">
            <a:extLst>
              <a:ext uri="{FF2B5EF4-FFF2-40B4-BE49-F238E27FC236}">
                <a16:creationId xmlns:a16="http://schemas.microsoft.com/office/drawing/2014/main" id="{93632534-E565-0A24-28F6-D1E1B0E75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997" y="4550637"/>
            <a:ext cx="3164420" cy="2158983"/>
          </a:xfrm>
          <a:prstGeom prst="rect">
            <a:avLst/>
          </a:prstGeom>
        </p:spPr>
      </p:pic>
      <p:pic>
        <p:nvPicPr>
          <p:cNvPr id="14" name="Picture 13" descr="A group of women standing in a kitchen&#10;&#10;Description automatically generated">
            <a:extLst>
              <a:ext uri="{FF2B5EF4-FFF2-40B4-BE49-F238E27FC236}">
                <a16:creationId xmlns:a16="http://schemas.microsoft.com/office/drawing/2014/main" id="{AF95EAFC-29C2-B49C-A290-51517664A8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765" y="1884707"/>
            <a:ext cx="1841177" cy="245490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1028" name="Picture 4" descr="ukraine&quot; Emoji - Download for free ...">
            <a:extLst>
              <a:ext uri="{FF2B5EF4-FFF2-40B4-BE49-F238E27FC236}">
                <a16:creationId xmlns:a16="http://schemas.microsoft.com/office/drawing/2014/main" id="{83EF5CAB-664A-FE87-9180-70E004180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5765" y="1884707"/>
            <a:ext cx="710771" cy="51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87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B6A31-7628-466A-CC85-9DED63F8F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765" y="580303"/>
            <a:ext cx="3551126" cy="1158113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Hirer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dashboard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E3C9C9-AB08-1731-9475-E168D71D6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1" y="1159360"/>
            <a:ext cx="5844099" cy="5471733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47A58BD-B094-345F-42EC-87CC6742B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435" y="382911"/>
            <a:ext cx="5139018" cy="751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Welcome to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Sharesy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309F5-25F0-EC28-3C7E-EBD9E8DB0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240" y="4337761"/>
            <a:ext cx="6401041" cy="11015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449C8D-FD21-8AFA-9C75-42EF71083A0B}"/>
              </a:ext>
            </a:extLst>
          </p:cNvPr>
          <p:cNvSpPr/>
          <p:nvPr/>
        </p:nvSpPr>
        <p:spPr>
          <a:xfrm>
            <a:off x="144432" y="177863"/>
            <a:ext cx="11795667" cy="650227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43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ED0A-751E-FB7B-5FD7-323789FC7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5995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Tips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4831514-4C73-A561-0C89-84DABD61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Preparation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Engagement</a:t>
            </a:r>
          </a:p>
          <a:p>
            <a:r>
              <a:rPr lang="en-GB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  <a:p>
            <a:endParaRPr lang="en-GB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36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9" name="Picture 7">
            <a:extLst>
              <a:ext uri="{FF2B5EF4-FFF2-40B4-BE49-F238E27FC236}">
                <a16:creationId xmlns:a16="http://schemas.microsoft.com/office/drawing/2014/main" id="{74C8F4F3-7397-8393-5309-86F733AC5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521" y="3077255"/>
            <a:ext cx="58293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080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1632-9429-E965-06A1-AA78A5F0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1808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Reflections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2C713A9-7B00-86AD-DC01-3DBEE9FCFDE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2185417"/>
            <a:ext cx="3050515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Photo by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Tim Marshall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on </a:t>
            </a:r>
            <a:r>
              <a:rPr kumimoji="0" lang="en-US" altLang="en-US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Unsplash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E1886E-F4A7-31DE-A3E7-E0659FF142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33" y="1690688"/>
            <a:ext cx="5364088" cy="357605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823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6FAC7-842B-7613-E425-B7550B27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1134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8EB927-6B90-DBB3-043C-EADE780034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329" y="2500846"/>
            <a:ext cx="4501342" cy="3000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882366-A3FA-F5E5-F9AD-646A25934065}"/>
              </a:ext>
            </a:extLst>
          </p:cNvPr>
          <p:cNvSpPr txBox="1"/>
          <p:nvPr/>
        </p:nvSpPr>
        <p:spPr>
          <a:xfrm>
            <a:off x="4329113" y="5783427"/>
            <a:ext cx="6094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Photo by </a:t>
            </a:r>
            <a:r>
              <a:rPr lang="en-GB" sz="1800" dirty="0">
                <a:hlinkClick r:id="rId3"/>
              </a:rPr>
              <a:t>Evan Dennis</a:t>
            </a:r>
            <a:r>
              <a:rPr lang="en-GB" sz="1800" dirty="0"/>
              <a:t> on </a:t>
            </a:r>
            <a:r>
              <a:rPr lang="en-GB" sz="1800" dirty="0" err="1">
                <a:hlinkClick r:id="rId4"/>
              </a:rPr>
              <a:t>Unsplash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28345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4beddf-4eb9-4120-a0d9-57b1e45fd5ed">
      <Terms xmlns="http://schemas.microsoft.com/office/infopath/2007/PartnerControls"/>
    </lcf76f155ced4ddcb4097134ff3c332f>
    <MigrationWizIdPermissions xmlns="ca4beddf-4eb9-4120-a0d9-57b1e45fd5ed" xsi:nil="true"/>
    <MigrationWizIdVersion xmlns="ca4beddf-4eb9-4120-a0d9-57b1e45fd5ed" xsi:nil="true"/>
    <TaxCatchAll xmlns="f4d18122-eaa1-4c7e-8903-d1e0c9a66a6a" xsi:nil="true"/>
    <MigrationWizId xmlns="ca4beddf-4eb9-4120-a0d9-57b1e45fd5ed" xsi:nil="true"/>
    <lcf76f155ced4ddcb4097134ff3c332f0 xmlns="ca4beddf-4eb9-4120-a0d9-57b1e45fd5e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6635D0FF886547A37CFE1DEA53A63F" ma:contentTypeVersion="17" ma:contentTypeDescription="Create a new document." ma:contentTypeScope="" ma:versionID="c12c098406d80f1d0ca1ba2b78e60a68">
  <xsd:schema xmlns:xsd="http://www.w3.org/2001/XMLSchema" xmlns:xs="http://www.w3.org/2001/XMLSchema" xmlns:p="http://schemas.microsoft.com/office/2006/metadata/properties" xmlns:ns2="ca4beddf-4eb9-4120-a0d9-57b1e45fd5ed" xmlns:ns3="f4d18122-eaa1-4c7e-8903-d1e0c9a66a6a" targetNamespace="http://schemas.microsoft.com/office/2006/metadata/properties" ma:root="true" ma:fieldsID="115ea9009dd62c66e885f5ee0d366132" ns2:_="" ns3:_="">
    <xsd:import namespace="ca4beddf-4eb9-4120-a0d9-57b1e45fd5ed"/>
    <xsd:import namespace="f4d18122-eaa1-4c7e-8903-d1e0c9a66a6a"/>
    <xsd:element name="properties">
      <xsd:complexType>
        <xsd:sequence>
          <xsd:element name="documentManagement">
            <xsd:complexType>
              <xsd:all>
                <xsd:element ref="ns2:MigrationWizId" minOccurs="0"/>
                <xsd:element ref="ns2:MigrationWizIdPermissions" minOccurs="0"/>
                <xsd:element ref="ns2:MigrationWizIdVersion" minOccurs="0"/>
                <xsd:element ref="ns2:lcf76f155ced4ddcb4097134ff3c332f0" minOccurs="0"/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4beddf-4eb9-4120-a0d9-57b1e45fd5ed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Version" ma:index="10" nillable="true" ma:displayName="MigrationWizIdVersion" ma:internalName="MigrationWizIdVersion">
      <xsd:simpleType>
        <xsd:restriction base="dms:Text"/>
      </xsd:simpleType>
    </xsd:element>
    <xsd:element name="lcf76f155ced4ddcb4097134ff3c332f0" ma:index="11" nillable="true" ma:displayName="Image Tags_0" ma:hidden="true" ma:internalName="lcf76f155ced4ddcb4097134ff3c332f0" ma:readOnly="fals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820fb56-a81a-423d-902e-a779af64cb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18122-eaa1-4c7e-8903-d1e0c9a66a6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157049-0732-4787-af9b-b86fcedbedf0}" ma:internalName="TaxCatchAll" ma:showField="CatchAllData" ma:web="f4d18122-eaa1-4c7e-8903-d1e0c9a66a6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E81314-A918-4BAB-BD26-2D6720B9A7BC}">
  <ds:schemaRefs>
    <ds:schemaRef ds:uri="http://schemas.microsoft.com/office/2006/metadata/properties"/>
    <ds:schemaRef ds:uri="http://schemas.microsoft.com/office/infopath/2007/PartnerControls"/>
    <ds:schemaRef ds:uri="ca4beddf-4eb9-4120-a0d9-57b1e45fd5ed"/>
    <ds:schemaRef ds:uri="f4d18122-eaa1-4c7e-8903-d1e0c9a66a6a"/>
  </ds:schemaRefs>
</ds:datastoreItem>
</file>

<file path=customXml/itemProps2.xml><?xml version="1.0" encoding="utf-8"?>
<ds:datastoreItem xmlns:ds="http://schemas.openxmlformats.org/officeDocument/2006/customXml" ds:itemID="{F93FD1D2-3306-4860-AFAA-CD0D24F2EBD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629F9F-ED68-4831-83D5-D74EC18EA1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4beddf-4eb9-4120-a0d9-57b1e45fd5ed"/>
    <ds:schemaRef ds:uri="f4d18122-eaa1-4c7e-8903-d1e0c9a66a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114</Words>
  <Application>Microsoft Office PowerPoint</Application>
  <PresentationFormat>Widescreen</PresentationFormat>
  <Paragraphs>46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Introducing</vt:lpstr>
      <vt:lpstr>Outline</vt:lpstr>
      <vt:lpstr>Sharesy in the Diocese of Bristol </vt:lpstr>
      <vt:lpstr>Holy Trinity  </vt:lpstr>
      <vt:lpstr>Hirer  dashboard</vt:lpstr>
      <vt:lpstr>Tips </vt:lpstr>
      <vt:lpstr>Reflections</vt:lpstr>
      <vt:lpstr>Questions</vt:lpstr>
    </vt:vector>
  </TitlesOfParts>
  <Company>UWE Bristol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Caroline Plaice</dc:creator>
  <cp:lastModifiedBy>Rob Mountain</cp:lastModifiedBy>
  <cp:revision>39</cp:revision>
  <dcterms:created xsi:type="dcterms:W3CDTF">2025-02-10T15:22:39Z</dcterms:created>
  <dcterms:modified xsi:type="dcterms:W3CDTF">2025-02-28T14:09:14Z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0x010100016635D0FF886547A37CFE1DEA53A63F</vt:lpwstr>
  </property>
  <property fmtid="{D5CDD505-2E9C-101B-9397-08002B2CF9AE}" pid="3" name="MediaServiceImageTags">
    <vt:lpwstr/>
  </property>
</Properties>
</file>