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24" r:id="rId5"/>
  </p:sldMasterIdLst>
  <p:notesMasterIdLst>
    <p:notesMasterId r:id="rId20"/>
  </p:notesMasterIdLst>
  <p:sldIdLst>
    <p:sldId id="551" r:id="rId6"/>
    <p:sldId id="1319" r:id="rId7"/>
    <p:sldId id="1372" r:id="rId8"/>
    <p:sldId id="1347" r:id="rId9"/>
    <p:sldId id="554" r:id="rId10"/>
    <p:sldId id="1373" r:id="rId11"/>
    <p:sldId id="1336" r:id="rId12"/>
    <p:sldId id="1367" r:id="rId13"/>
    <p:sldId id="1369" r:id="rId14"/>
    <p:sldId id="1374" r:id="rId15"/>
    <p:sldId id="1375" r:id="rId16"/>
    <p:sldId id="1378" r:id="rId17"/>
    <p:sldId id="1376" r:id="rId18"/>
    <p:sldId id="1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5EF74-10BD-BFD7-A3CF-85A03368E66E}" v="73" dt="2025-03-07T09:45:4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Mountain" userId="ae8ed0b8-857b-4913-895c-4de3eaa81187" providerId="ADAL" clId="{FE2A5E0B-3553-4155-A95A-532F687FF6FC}"/>
    <pc:docChg chg="addSld modSld">
      <pc:chgData name="Rob Mountain" userId="ae8ed0b8-857b-4913-895c-4de3eaa81187" providerId="ADAL" clId="{FE2A5E0B-3553-4155-A95A-532F687FF6FC}" dt="2025-03-03T13:38:48.280" v="143" actId="20577"/>
      <pc:docMkLst>
        <pc:docMk/>
      </pc:docMkLst>
      <pc:sldChg chg="modSp mod">
        <pc:chgData name="Rob Mountain" userId="ae8ed0b8-857b-4913-895c-4de3eaa81187" providerId="ADAL" clId="{FE2A5E0B-3553-4155-A95A-532F687FF6FC}" dt="2025-02-28T13:31:54.486" v="0" actId="6549"/>
        <pc:sldMkLst>
          <pc:docMk/>
          <pc:sldMk cId="572015008" sldId="1319"/>
        </pc:sldMkLst>
        <pc:spChg chg="mod">
          <ac:chgData name="Rob Mountain" userId="ae8ed0b8-857b-4913-895c-4de3eaa81187" providerId="ADAL" clId="{FE2A5E0B-3553-4155-A95A-532F687FF6FC}" dt="2025-02-28T13:31:54.486" v="0" actId="6549"/>
          <ac:spMkLst>
            <pc:docMk/>
            <pc:sldMk cId="572015008" sldId="1319"/>
            <ac:spMk id="3" creationId="{CEFC8918-7E15-59FD-0E89-AA8842D471D6}"/>
          </ac:spMkLst>
        </pc:spChg>
      </pc:sldChg>
      <pc:sldChg chg="modSp add mod">
        <pc:chgData name="Rob Mountain" userId="ae8ed0b8-857b-4913-895c-4de3eaa81187" providerId="ADAL" clId="{FE2A5E0B-3553-4155-A95A-532F687FF6FC}" dt="2025-03-03T13:38:48.280" v="143" actId="20577"/>
        <pc:sldMkLst>
          <pc:docMk/>
          <pc:sldMk cId="631798353" sldId="1374"/>
        </pc:sldMkLst>
        <pc:spChg chg="mod">
          <ac:chgData name="Rob Mountain" userId="ae8ed0b8-857b-4913-895c-4de3eaa81187" providerId="ADAL" clId="{FE2A5E0B-3553-4155-A95A-532F687FF6FC}" dt="2025-03-03T13:38:48.280" v="143" actId="20577"/>
          <ac:spMkLst>
            <pc:docMk/>
            <pc:sldMk cId="631798353" sldId="1374"/>
            <ac:spMk id="3" creationId="{46370FB7-23BD-2F9F-32ED-2EE5A3DA7415}"/>
          </ac:spMkLst>
        </pc:spChg>
      </pc:sldChg>
    </pc:docChg>
  </pc:docChgLst>
  <pc:docChgLst>
    <pc:chgData name="Matilda Kay" userId="94d42c23-32bd-48fb-8c45-24ddf200f821" providerId="ADAL" clId="{827583DE-ED69-4B75-9978-602DE1CB5F6F}"/>
    <pc:docChg chg="modSld">
      <pc:chgData name="Matilda Kay" userId="94d42c23-32bd-48fb-8c45-24ddf200f821" providerId="ADAL" clId="{827583DE-ED69-4B75-9978-602DE1CB5F6F}" dt="2025-03-05T09:06:13.233" v="2" actId="1076"/>
      <pc:docMkLst>
        <pc:docMk/>
      </pc:docMkLst>
      <pc:sldChg chg="addSp modSp">
        <pc:chgData name="Matilda Kay" userId="94d42c23-32bd-48fb-8c45-24ddf200f821" providerId="ADAL" clId="{827583DE-ED69-4B75-9978-602DE1CB5F6F}" dt="2025-03-05T08:58:52.482" v="0" actId="164"/>
        <pc:sldMkLst>
          <pc:docMk/>
          <pc:sldMk cId="2130722013" sldId="1347"/>
        </pc:sldMkLst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2" creationId="{AD386D54-CC3B-D38C-E03C-2B143FDF034D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3" creationId="{04AEC6D6-11DA-331E-E514-80012AE79BD4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4" creationId="{1DD2CC66-C50E-DCA7-6BC0-D6C091D471B4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5" creationId="{63749022-828D-DF57-65DD-804C4B44D1E8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8" creationId="{837FC775-DC08-29D9-28C2-2CD39B44BA40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9" creationId="{32BC95F0-1E55-D712-FFA5-92BF73095A32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11" creationId="{2E9F871D-045E-7799-8FCD-DC0C57E9A1DF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14" creationId="{CE70E58C-2F1A-A56B-B44A-2F9FFFE6338D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19" creationId="{46629D9E-669D-DA5B-5860-A4B0DFEF08FD}"/>
          </ac:spMkLst>
        </pc:spChg>
        <pc:spChg chg="mod">
          <ac:chgData name="Matilda Kay" userId="94d42c23-32bd-48fb-8c45-24ddf200f821" providerId="ADAL" clId="{827583DE-ED69-4B75-9978-602DE1CB5F6F}" dt="2025-03-05T08:58:52.482" v="0" actId="164"/>
          <ac:spMkLst>
            <pc:docMk/>
            <pc:sldMk cId="2130722013" sldId="1347"/>
            <ac:spMk id="32" creationId="{1FF06FA2-7194-7115-F1CB-08DF379D894A}"/>
          </ac:spMkLst>
        </pc:spChg>
      </pc:sldChg>
      <pc:sldChg chg="modSp mod">
        <pc:chgData name="Matilda Kay" userId="94d42c23-32bd-48fb-8c45-24ddf200f821" providerId="ADAL" clId="{827583DE-ED69-4B75-9978-602DE1CB5F6F}" dt="2025-03-05T09:06:13.233" v="2" actId="1076"/>
        <pc:sldMkLst>
          <pc:docMk/>
          <pc:sldMk cId="3511910871" sldId="1377"/>
        </pc:sldMkLst>
        <pc:picChg chg="mod">
          <ac:chgData name="Matilda Kay" userId="94d42c23-32bd-48fb-8c45-24ddf200f821" providerId="ADAL" clId="{827583DE-ED69-4B75-9978-602DE1CB5F6F}" dt="2025-03-05T09:06:13.233" v="2" actId="1076"/>
          <ac:picMkLst>
            <pc:docMk/>
            <pc:sldMk cId="3511910871" sldId="1377"/>
            <ac:picMk id="2" creationId="{5C911003-CB53-E11B-96D7-0AE90E5210FA}"/>
          </ac:picMkLst>
        </pc:picChg>
      </pc:sldChg>
      <pc:sldChg chg="modSp mod">
        <pc:chgData name="Matilda Kay" userId="94d42c23-32bd-48fb-8c45-24ddf200f821" providerId="ADAL" clId="{827583DE-ED69-4B75-9978-602DE1CB5F6F}" dt="2025-03-05T09:04:42.109" v="1" actId="1076"/>
        <pc:sldMkLst>
          <pc:docMk/>
          <pc:sldMk cId="280180841" sldId="1378"/>
        </pc:sldMkLst>
        <pc:spChg chg="mod">
          <ac:chgData name="Matilda Kay" userId="94d42c23-32bd-48fb-8c45-24ddf200f821" providerId="ADAL" clId="{827583DE-ED69-4B75-9978-602DE1CB5F6F}" dt="2025-03-05T09:04:42.109" v="1" actId="1076"/>
          <ac:spMkLst>
            <pc:docMk/>
            <pc:sldMk cId="280180841" sldId="1378"/>
            <ac:spMk id="3" creationId="{7EB4C254-F9D8-A914-96F5-523BA16ABEEF}"/>
          </ac:spMkLst>
        </pc:spChg>
      </pc:sldChg>
    </pc:docChg>
  </pc:docChgLst>
  <pc:docChgLst>
    <pc:chgData name="Rob Mountain" userId="S::rob.mountain@bristoldiocese.org::ae8ed0b8-857b-4913-895c-4de3eaa81187" providerId="AD" clId="Web-{10950F6F-5B6D-C0AB-78B6-A1177AE80750}"/>
    <pc:docChg chg="addSld delSld modSld sldOrd">
      <pc:chgData name="Rob Mountain" userId="S::rob.mountain@bristoldiocese.org::ae8ed0b8-857b-4913-895c-4de3eaa81187" providerId="AD" clId="Web-{10950F6F-5B6D-C0AB-78B6-A1177AE80750}" dt="2025-03-04T16:18:34.531" v="1020" actId="20577"/>
      <pc:docMkLst>
        <pc:docMk/>
      </pc:docMkLst>
      <pc:sldChg chg="modSp">
        <pc:chgData name="Rob Mountain" userId="S::rob.mountain@bristoldiocese.org::ae8ed0b8-857b-4913-895c-4de3eaa81187" providerId="AD" clId="Web-{10950F6F-5B6D-C0AB-78B6-A1177AE80750}" dt="2025-03-03T15:16:24.348" v="795" actId="20577"/>
        <pc:sldMkLst>
          <pc:docMk/>
          <pc:sldMk cId="129110046" sldId="554"/>
        </pc:sldMkLst>
        <pc:spChg chg="mod">
          <ac:chgData name="Rob Mountain" userId="S::rob.mountain@bristoldiocese.org::ae8ed0b8-857b-4913-895c-4de3eaa81187" providerId="AD" clId="Web-{10950F6F-5B6D-C0AB-78B6-A1177AE80750}" dt="2025-03-03T15:16:24.348" v="795" actId="20577"/>
          <ac:spMkLst>
            <pc:docMk/>
            <pc:sldMk cId="129110046" sldId="554"/>
            <ac:spMk id="3" creationId="{142C35D4-0CD6-700A-D745-1E19CEDE3DF8}"/>
          </ac:spMkLst>
        </pc:spChg>
      </pc:sldChg>
      <pc:sldChg chg="modSp">
        <pc:chgData name="Rob Mountain" userId="S::rob.mountain@bristoldiocese.org::ae8ed0b8-857b-4913-895c-4de3eaa81187" providerId="AD" clId="Web-{10950F6F-5B6D-C0AB-78B6-A1177AE80750}" dt="2025-02-28T13:35:40.329" v="5" actId="20577"/>
        <pc:sldMkLst>
          <pc:docMk/>
          <pc:sldMk cId="572015008" sldId="1319"/>
        </pc:sldMkLst>
        <pc:spChg chg="mod">
          <ac:chgData name="Rob Mountain" userId="S::rob.mountain@bristoldiocese.org::ae8ed0b8-857b-4913-895c-4de3eaa81187" providerId="AD" clId="Web-{10950F6F-5B6D-C0AB-78B6-A1177AE80750}" dt="2025-02-28T13:35:40.329" v="5" actId="20577"/>
          <ac:spMkLst>
            <pc:docMk/>
            <pc:sldMk cId="572015008" sldId="1319"/>
            <ac:spMk id="3" creationId="{CEFC8918-7E15-59FD-0E89-AA8842D471D6}"/>
          </ac:spMkLst>
        </pc:spChg>
      </pc:sldChg>
      <pc:sldChg chg="addSp delSp modSp">
        <pc:chgData name="Rob Mountain" userId="S::rob.mountain@bristoldiocese.org::ae8ed0b8-857b-4913-895c-4de3eaa81187" providerId="AD" clId="Web-{10950F6F-5B6D-C0AB-78B6-A1177AE80750}" dt="2025-03-03T15:13:02.982" v="766"/>
        <pc:sldMkLst>
          <pc:docMk/>
          <pc:sldMk cId="1306356630" sldId="1336"/>
        </pc:sldMkLst>
      </pc:sldChg>
      <pc:sldChg chg="addSp delSp modSp">
        <pc:chgData name="Rob Mountain" userId="S::rob.mountain@bristoldiocese.org::ae8ed0b8-857b-4913-895c-4de3eaa81187" providerId="AD" clId="Web-{10950F6F-5B6D-C0AB-78B6-A1177AE80750}" dt="2025-02-28T14:17:12.242" v="315" actId="1076"/>
        <pc:sldMkLst>
          <pc:docMk/>
          <pc:sldMk cId="2130722013" sldId="1347"/>
        </pc:sldMkLst>
        <pc:spChg chg="mod">
          <ac:chgData name="Rob Mountain" userId="S::rob.mountain@bristoldiocese.org::ae8ed0b8-857b-4913-895c-4de3eaa81187" providerId="AD" clId="Web-{10950F6F-5B6D-C0AB-78B6-A1177AE80750}" dt="2025-02-28T14:12:57.499" v="219" actId="1076"/>
          <ac:spMkLst>
            <pc:docMk/>
            <pc:sldMk cId="2130722013" sldId="1347"/>
            <ac:spMk id="2" creationId="{AD386D54-CC3B-D38C-E03C-2B143FDF034D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57.530" v="220" actId="1076"/>
          <ac:spMkLst>
            <pc:docMk/>
            <pc:sldMk cId="2130722013" sldId="1347"/>
            <ac:spMk id="4" creationId="{1DD2CC66-C50E-DCA7-6BC0-D6C091D471B4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4:16.236" v="254" actId="1076"/>
          <ac:spMkLst>
            <pc:docMk/>
            <pc:sldMk cId="2130722013" sldId="1347"/>
            <ac:spMk id="5" creationId="{63749022-828D-DF57-65DD-804C4B44D1E8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3:11.749" v="225" actId="14100"/>
          <ac:spMkLst>
            <pc:docMk/>
            <pc:sldMk cId="2130722013" sldId="1347"/>
            <ac:spMk id="6" creationId="{55C6AEAA-1073-82BD-975B-E9DAF5486340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6:04.490" v="305" actId="14100"/>
          <ac:spMkLst>
            <pc:docMk/>
            <pc:sldMk cId="2130722013" sldId="1347"/>
            <ac:spMk id="7" creationId="{F0A62ECE-FC1D-75C4-825C-11ECFFF2A575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3:11.781" v="226" actId="14100"/>
          <ac:spMkLst>
            <pc:docMk/>
            <pc:sldMk cId="2130722013" sldId="1347"/>
            <ac:spMk id="8" creationId="{837FC775-DC08-29D9-28C2-2CD39B44BA40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37.826" v="217" actId="14100"/>
          <ac:spMkLst>
            <pc:docMk/>
            <pc:sldMk cId="2130722013" sldId="1347"/>
            <ac:spMk id="9" creationId="{32BC95F0-1E55-D712-FFA5-92BF73095A32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41.795" v="218" actId="14100"/>
          <ac:spMkLst>
            <pc:docMk/>
            <pc:sldMk cId="2130722013" sldId="1347"/>
            <ac:spMk id="10" creationId="{544E47AD-2023-BE41-46B5-F3F28338A7B4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57.546" v="221" actId="1076"/>
          <ac:spMkLst>
            <pc:docMk/>
            <pc:sldMk cId="2130722013" sldId="1347"/>
            <ac:spMk id="11" creationId="{2E9F871D-045E-7799-8FCD-DC0C57E9A1DF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57.561" v="222" actId="1076"/>
          <ac:spMkLst>
            <pc:docMk/>
            <pc:sldMk cId="2130722013" sldId="1347"/>
            <ac:spMk id="12" creationId="{A5EC5B6D-5AC6-8749-A7E1-C895E1F6B458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4:16.298" v="256" actId="1076"/>
          <ac:spMkLst>
            <pc:docMk/>
            <pc:sldMk cId="2130722013" sldId="1347"/>
            <ac:spMk id="13" creationId="{FDAB6736-82D3-8AB5-838D-F29A1736C9EC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6:53.788" v="311" actId="14100"/>
          <ac:spMkLst>
            <pc:docMk/>
            <pc:sldMk cId="2130722013" sldId="1347"/>
            <ac:spMk id="14" creationId="{CE70E58C-2F1A-A56B-B44A-2F9FFFE6338D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4:16.314" v="257" actId="1076"/>
          <ac:spMkLst>
            <pc:docMk/>
            <pc:sldMk cId="2130722013" sldId="1347"/>
            <ac:spMk id="15" creationId="{4DE83FEE-FC86-B401-EF77-32DA302A117D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57.593" v="223" actId="1076"/>
          <ac:spMkLst>
            <pc:docMk/>
            <pc:sldMk cId="2130722013" sldId="1347"/>
            <ac:spMk id="16" creationId="{D89EF6B6-AC9D-0D92-405F-99DDFA2882A9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2:57.608" v="224" actId="1076"/>
          <ac:spMkLst>
            <pc:docMk/>
            <pc:sldMk cId="2130722013" sldId="1347"/>
            <ac:spMk id="18" creationId="{A53F037D-FA31-3F29-FEE7-FB8817B7092C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4:16.330" v="258" actId="1076"/>
          <ac:spMkLst>
            <pc:docMk/>
            <pc:sldMk cId="2130722013" sldId="1347"/>
            <ac:spMk id="19" creationId="{46629D9E-669D-DA5B-5860-A4B0DFEF08FD}"/>
          </ac:spMkLst>
        </pc:spChg>
        <pc:spChg chg="mod">
          <ac:chgData name="Rob Mountain" userId="S::rob.mountain@bristoldiocese.org::ae8ed0b8-857b-4913-895c-4de3eaa81187" providerId="AD" clId="Web-{10950F6F-5B6D-C0AB-78B6-A1177AE80750}" dt="2025-02-28T14:14:16.345" v="259" actId="1076"/>
          <ac:spMkLst>
            <pc:docMk/>
            <pc:sldMk cId="2130722013" sldId="1347"/>
            <ac:spMk id="20" creationId="{EFFE54CB-9782-5AB5-FBBD-7D0198224480}"/>
          </ac:spMkLst>
        </pc:spChg>
        <pc:spChg chg="add mod">
          <ac:chgData name="Rob Mountain" userId="S::rob.mountain@bristoldiocese.org::ae8ed0b8-857b-4913-895c-4de3eaa81187" providerId="AD" clId="Web-{10950F6F-5B6D-C0AB-78B6-A1177AE80750}" dt="2025-02-28T14:14:16.361" v="260" actId="1076"/>
          <ac:spMkLst>
            <pc:docMk/>
            <pc:sldMk cId="2130722013" sldId="1347"/>
            <ac:spMk id="21" creationId="{BF6D5FB6-55D5-C61F-79E3-FEF9935A41A7}"/>
          </ac:spMkLst>
        </pc:spChg>
        <pc:spChg chg="add mod">
          <ac:chgData name="Rob Mountain" userId="S::rob.mountain@bristoldiocese.org::ae8ed0b8-857b-4913-895c-4de3eaa81187" providerId="AD" clId="Web-{10950F6F-5B6D-C0AB-78B6-A1177AE80750}" dt="2025-02-28T14:17:12.242" v="315" actId="1076"/>
          <ac:spMkLst>
            <pc:docMk/>
            <pc:sldMk cId="2130722013" sldId="1347"/>
            <ac:spMk id="31" creationId="{4B135EDF-9D57-BCCB-0C66-E019168963A5}"/>
          </ac:spMkLst>
        </pc:spChg>
        <pc:spChg chg="add mod">
          <ac:chgData name="Rob Mountain" userId="S::rob.mountain@bristoldiocese.org::ae8ed0b8-857b-4913-895c-4de3eaa81187" providerId="AD" clId="Web-{10950F6F-5B6D-C0AB-78B6-A1177AE80750}" dt="2025-02-28T14:17:12.195" v="312" actId="1076"/>
          <ac:spMkLst>
            <pc:docMk/>
            <pc:sldMk cId="2130722013" sldId="1347"/>
            <ac:spMk id="32" creationId="{1FF06FA2-7194-7115-F1CB-08DF379D894A}"/>
          </ac:spMkLst>
        </pc:spChg>
        <pc:spChg chg="add mod">
          <ac:chgData name="Rob Mountain" userId="S::rob.mountain@bristoldiocese.org::ae8ed0b8-857b-4913-895c-4de3eaa81187" providerId="AD" clId="Web-{10950F6F-5B6D-C0AB-78B6-A1177AE80750}" dt="2025-02-28T14:17:12.211" v="313" actId="1076"/>
          <ac:spMkLst>
            <pc:docMk/>
            <pc:sldMk cId="2130722013" sldId="1347"/>
            <ac:spMk id="34" creationId="{73534549-9E88-4950-79B5-E535870C4493}"/>
          </ac:spMkLst>
        </pc:spChg>
        <pc:spChg chg="add mod">
          <ac:chgData name="Rob Mountain" userId="S::rob.mountain@bristoldiocese.org::ae8ed0b8-857b-4913-895c-4de3eaa81187" providerId="AD" clId="Web-{10950F6F-5B6D-C0AB-78B6-A1177AE80750}" dt="2025-02-28T14:17:12.227" v="314" actId="1076"/>
          <ac:spMkLst>
            <pc:docMk/>
            <pc:sldMk cId="2130722013" sldId="1347"/>
            <ac:spMk id="35" creationId="{3C490F94-21CF-5B9F-E622-23D3053CE1C4}"/>
          </ac:spMkLst>
        </pc:spChg>
      </pc:sldChg>
      <pc:sldChg chg="del">
        <pc:chgData name="Rob Mountain" userId="S::rob.mountain@bristoldiocese.org::ae8ed0b8-857b-4913-895c-4de3eaa81187" providerId="AD" clId="Web-{10950F6F-5B6D-C0AB-78B6-A1177AE80750}" dt="2025-02-28T13:45:59.354" v="166"/>
        <pc:sldMkLst>
          <pc:docMk/>
          <pc:sldMk cId="2120261965" sldId="1364"/>
        </pc:sldMkLst>
      </pc:sldChg>
      <pc:sldChg chg="delSp del">
        <pc:chgData name="Rob Mountain" userId="S::rob.mountain@bristoldiocese.org::ae8ed0b8-857b-4913-895c-4de3eaa81187" providerId="AD" clId="Web-{10950F6F-5B6D-C0AB-78B6-A1177AE80750}" dt="2025-03-03T15:03:57.525" v="751"/>
        <pc:sldMkLst>
          <pc:docMk/>
          <pc:sldMk cId="4133836362" sldId="1366"/>
        </pc:sldMkLst>
      </pc:sldChg>
      <pc:sldChg chg="addSp delSp modSp">
        <pc:chgData name="Rob Mountain" userId="S::rob.mountain@bristoldiocese.org::ae8ed0b8-857b-4913-895c-4de3eaa81187" providerId="AD" clId="Web-{10950F6F-5B6D-C0AB-78B6-A1177AE80750}" dt="2025-03-03T15:03:45.697" v="749" actId="20577"/>
        <pc:sldMkLst>
          <pc:docMk/>
          <pc:sldMk cId="4173329542" sldId="1367"/>
        </pc:sldMkLst>
        <pc:spChg chg="add mod">
          <ac:chgData name="Rob Mountain" userId="S::rob.mountain@bristoldiocese.org::ae8ed0b8-857b-4913-895c-4de3eaa81187" providerId="AD" clId="Web-{10950F6F-5B6D-C0AB-78B6-A1177AE80750}" dt="2025-03-03T15:03:45.697" v="749" actId="20577"/>
          <ac:spMkLst>
            <pc:docMk/>
            <pc:sldMk cId="4173329542" sldId="1367"/>
            <ac:spMk id="9" creationId="{6452A41D-5E87-5F23-2628-3940B9CD202E}"/>
          </ac:spMkLst>
        </pc:spChg>
        <pc:picChg chg="add mod">
          <ac:chgData name="Rob Mountain" userId="S::rob.mountain@bristoldiocese.org::ae8ed0b8-857b-4913-895c-4de3eaa81187" providerId="AD" clId="Web-{10950F6F-5B6D-C0AB-78B6-A1177AE80750}" dt="2025-03-03T15:02:44.585" v="724" actId="1076"/>
          <ac:picMkLst>
            <pc:docMk/>
            <pc:sldMk cId="4173329542" sldId="1367"/>
            <ac:picMk id="4" creationId="{1A598C4E-DC0E-2564-0A7D-030090BF4D76}"/>
          </ac:picMkLst>
        </pc:picChg>
      </pc:sldChg>
      <pc:sldChg chg="delSp del">
        <pc:chgData name="Rob Mountain" userId="S::rob.mountain@bristoldiocese.org::ae8ed0b8-857b-4913-895c-4de3eaa81187" providerId="AD" clId="Web-{10950F6F-5B6D-C0AB-78B6-A1177AE80750}" dt="2025-03-03T15:03:54.759" v="750"/>
        <pc:sldMkLst>
          <pc:docMk/>
          <pc:sldMk cId="675959498" sldId="1368"/>
        </pc:sldMkLst>
      </pc:sldChg>
      <pc:sldChg chg="delSp modSp">
        <pc:chgData name="Rob Mountain" userId="S::rob.mountain@bristoldiocese.org::ae8ed0b8-857b-4913-895c-4de3eaa81187" providerId="AD" clId="Web-{10950F6F-5B6D-C0AB-78B6-A1177AE80750}" dt="2025-03-03T15:30:22.757" v="880" actId="1076"/>
        <pc:sldMkLst>
          <pc:docMk/>
          <pc:sldMk cId="2398585095" sldId="1369"/>
        </pc:sldMkLst>
        <pc:spChg chg="mod">
          <ac:chgData name="Rob Mountain" userId="S::rob.mountain@bristoldiocese.org::ae8ed0b8-857b-4913-895c-4de3eaa81187" providerId="AD" clId="Web-{10950F6F-5B6D-C0AB-78B6-A1177AE80750}" dt="2025-03-03T15:30:22.757" v="880" actId="1076"/>
          <ac:spMkLst>
            <pc:docMk/>
            <pc:sldMk cId="2398585095" sldId="1369"/>
            <ac:spMk id="3" creationId="{142C35D4-0CD6-700A-D745-1E19CEDE3DF8}"/>
          </ac:spMkLst>
        </pc:spChg>
      </pc:sldChg>
      <pc:sldChg chg="delSp del">
        <pc:chgData name="Rob Mountain" userId="S::rob.mountain@bristoldiocese.org::ae8ed0b8-857b-4913-895c-4de3eaa81187" providerId="AD" clId="Web-{10950F6F-5B6D-C0AB-78B6-A1177AE80750}" dt="2025-03-03T15:04:00.400" v="752"/>
        <pc:sldMkLst>
          <pc:docMk/>
          <pc:sldMk cId="1988160709" sldId="1370"/>
        </pc:sldMkLst>
      </pc:sldChg>
      <pc:sldChg chg="del">
        <pc:chgData name="Rob Mountain" userId="S::rob.mountain@bristoldiocese.org::ae8ed0b8-857b-4913-895c-4de3eaa81187" providerId="AD" clId="Web-{10950F6F-5B6D-C0AB-78B6-A1177AE80750}" dt="2025-02-28T13:45:20.679" v="158"/>
        <pc:sldMkLst>
          <pc:docMk/>
          <pc:sldMk cId="1560173999" sldId="1371"/>
        </pc:sldMkLst>
      </pc:sldChg>
      <pc:sldChg chg="modSp">
        <pc:chgData name="Rob Mountain" userId="S::rob.mountain@bristoldiocese.org::ae8ed0b8-857b-4913-895c-4de3eaa81187" providerId="AD" clId="Web-{10950F6F-5B6D-C0AB-78B6-A1177AE80750}" dt="2025-02-28T13:35:44.266" v="7" actId="20577"/>
        <pc:sldMkLst>
          <pc:docMk/>
          <pc:sldMk cId="306239942" sldId="1372"/>
        </pc:sldMkLst>
        <pc:spChg chg="mod">
          <ac:chgData name="Rob Mountain" userId="S::rob.mountain@bristoldiocese.org::ae8ed0b8-857b-4913-895c-4de3eaa81187" providerId="AD" clId="Web-{10950F6F-5B6D-C0AB-78B6-A1177AE80750}" dt="2025-02-28T13:35:44.266" v="7" actId="20577"/>
          <ac:spMkLst>
            <pc:docMk/>
            <pc:sldMk cId="306239942" sldId="1372"/>
            <ac:spMk id="3" creationId="{CEFC8918-7E15-59FD-0E89-AA8842D471D6}"/>
          </ac:spMkLst>
        </pc:spChg>
      </pc:sldChg>
      <pc:sldChg chg="modSp">
        <pc:chgData name="Rob Mountain" userId="S::rob.mountain@bristoldiocese.org::ae8ed0b8-857b-4913-895c-4de3eaa81187" providerId="AD" clId="Web-{10950F6F-5B6D-C0AB-78B6-A1177AE80750}" dt="2025-02-28T13:45:19.929" v="157" actId="20577"/>
        <pc:sldMkLst>
          <pc:docMk/>
          <pc:sldMk cId="137816882" sldId="1373"/>
        </pc:sldMkLst>
        <pc:spChg chg="mod">
          <ac:chgData name="Rob Mountain" userId="S::rob.mountain@bristoldiocese.org::ae8ed0b8-857b-4913-895c-4de3eaa81187" providerId="AD" clId="Web-{10950F6F-5B6D-C0AB-78B6-A1177AE80750}" dt="2025-02-28T13:45:19.929" v="157" actId="20577"/>
          <ac:spMkLst>
            <pc:docMk/>
            <pc:sldMk cId="137816882" sldId="1373"/>
            <ac:spMk id="3" creationId="{CEFC8918-7E15-59FD-0E89-AA8842D471D6}"/>
          </ac:spMkLst>
        </pc:spChg>
      </pc:sldChg>
      <pc:sldChg chg="addSp modSp">
        <pc:chgData name="Rob Mountain" userId="S::rob.mountain@bristoldiocese.org::ae8ed0b8-857b-4913-895c-4de3eaa81187" providerId="AD" clId="Web-{10950F6F-5B6D-C0AB-78B6-A1177AE80750}" dt="2025-03-04T16:03:57.404" v="965" actId="1076"/>
        <pc:sldMkLst>
          <pc:docMk/>
          <pc:sldMk cId="631798353" sldId="1374"/>
        </pc:sldMkLst>
        <pc:spChg chg="mod">
          <ac:chgData name="Rob Mountain" userId="S::rob.mountain@bristoldiocese.org::ae8ed0b8-857b-4913-895c-4de3eaa81187" providerId="AD" clId="Web-{10950F6F-5B6D-C0AB-78B6-A1177AE80750}" dt="2025-03-04T16:03:57.404" v="965" actId="1076"/>
          <ac:spMkLst>
            <pc:docMk/>
            <pc:sldMk cId="631798353" sldId="1374"/>
            <ac:spMk id="3" creationId="{46370FB7-23BD-2F9F-32ED-2EE5A3DA7415}"/>
          </ac:spMkLst>
        </pc:spChg>
        <pc:picChg chg="add mod">
          <ac:chgData name="Rob Mountain" userId="S::rob.mountain@bristoldiocese.org::ae8ed0b8-857b-4913-895c-4de3eaa81187" providerId="AD" clId="Web-{10950F6F-5B6D-C0AB-78B6-A1177AE80750}" dt="2025-03-03T14:22:28.602" v="631" actId="14100"/>
          <ac:picMkLst>
            <pc:docMk/>
            <pc:sldMk cId="631798353" sldId="1374"/>
            <ac:picMk id="4" creationId="{ED66F7B3-70F4-D0BF-EC06-001C03766EE5}"/>
          </ac:picMkLst>
        </pc:picChg>
      </pc:sldChg>
      <pc:sldChg chg="del">
        <pc:chgData name="Rob Mountain" userId="S::rob.mountain@bristoldiocese.org::ae8ed0b8-857b-4913-895c-4de3eaa81187" providerId="AD" clId="Web-{10950F6F-5B6D-C0AB-78B6-A1177AE80750}" dt="2025-02-28T13:45:23.602" v="159"/>
        <pc:sldMkLst>
          <pc:docMk/>
          <pc:sldMk cId="4230665683" sldId="1374"/>
        </pc:sldMkLst>
      </pc:sldChg>
      <pc:sldChg chg="modSp add">
        <pc:chgData name="Rob Mountain" userId="S::rob.mountain@bristoldiocese.org::ae8ed0b8-857b-4913-895c-4de3eaa81187" providerId="AD" clId="Web-{10950F6F-5B6D-C0AB-78B6-A1177AE80750}" dt="2025-03-04T16:18:34.531" v="1020" actId="20577"/>
        <pc:sldMkLst>
          <pc:docMk/>
          <pc:sldMk cId="3551808502" sldId="1375"/>
        </pc:sldMkLst>
        <pc:spChg chg="mod">
          <ac:chgData name="Rob Mountain" userId="S::rob.mountain@bristoldiocese.org::ae8ed0b8-857b-4913-895c-4de3eaa81187" providerId="AD" clId="Web-{10950F6F-5B6D-C0AB-78B6-A1177AE80750}" dt="2025-03-04T16:18:34.531" v="1020" actId="20577"/>
          <ac:spMkLst>
            <pc:docMk/>
            <pc:sldMk cId="3551808502" sldId="1375"/>
            <ac:spMk id="3" creationId="{46370FB7-23BD-2F9F-32ED-2EE5A3DA7415}"/>
          </ac:spMkLst>
        </pc:spChg>
      </pc:sldChg>
      <pc:sldChg chg="modSp add replId">
        <pc:chgData name="Rob Mountain" userId="S::rob.mountain@bristoldiocese.org::ae8ed0b8-857b-4913-895c-4de3eaa81187" providerId="AD" clId="Web-{10950F6F-5B6D-C0AB-78B6-A1177AE80750}" dt="2025-03-04T16:10:39.567" v="1003" actId="20577"/>
        <pc:sldMkLst>
          <pc:docMk/>
          <pc:sldMk cId="453023937" sldId="1376"/>
        </pc:sldMkLst>
        <pc:spChg chg="mod">
          <ac:chgData name="Rob Mountain" userId="S::rob.mountain@bristoldiocese.org::ae8ed0b8-857b-4913-895c-4de3eaa81187" providerId="AD" clId="Web-{10950F6F-5B6D-C0AB-78B6-A1177AE80750}" dt="2025-03-04T16:10:39.567" v="1003" actId="20577"/>
          <ac:spMkLst>
            <pc:docMk/>
            <pc:sldMk cId="453023937" sldId="1376"/>
            <ac:spMk id="3" creationId="{D30BE93B-72F9-6B0D-7B49-EF80825A5D22}"/>
          </ac:spMkLst>
        </pc:spChg>
      </pc:sldChg>
      <pc:sldChg chg="addSp delSp modSp add ord replId">
        <pc:chgData name="Rob Mountain" userId="S::rob.mountain@bristoldiocese.org::ae8ed0b8-857b-4913-895c-4de3eaa81187" providerId="AD" clId="Web-{10950F6F-5B6D-C0AB-78B6-A1177AE80750}" dt="2025-03-03T15:15:42.222" v="793"/>
        <pc:sldMkLst>
          <pc:docMk/>
          <pc:sldMk cId="3511910871" sldId="1377"/>
        </pc:sldMkLst>
        <pc:spChg chg="add mod">
          <ac:chgData name="Rob Mountain" userId="S::rob.mountain@bristoldiocese.org::ae8ed0b8-857b-4913-895c-4de3eaa81187" providerId="AD" clId="Web-{10950F6F-5B6D-C0AB-78B6-A1177AE80750}" dt="2025-03-03T15:15:18.674" v="792" actId="20577"/>
          <ac:spMkLst>
            <pc:docMk/>
            <pc:sldMk cId="3511910871" sldId="1377"/>
            <ac:spMk id="7" creationId="{841F1FD4-9ECF-232B-C8ED-4ABEC17C7579}"/>
          </ac:spMkLst>
        </pc:spChg>
        <pc:picChg chg="mod">
          <ac:chgData name="Rob Mountain" userId="S::rob.mountain@bristoldiocese.org::ae8ed0b8-857b-4913-895c-4de3eaa81187" providerId="AD" clId="Web-{10950F6F-5B6D-C0AB-78B6-A1177AE80750}" dt="2025-03-03T15:13:16.389" v="767" actId="14100"/>
          <ac:picMkLst>
            <pc:docMk/>
            <pc:sldMk cId="3511910871" sldId="1377"/>
            <ac:picMk id="2" creationId="{5C911003-CB53-E11B-96D7-0AE90E5210FA}"/>
          </ac:picMkLst>
        </pc:picChg>
      </pc:sldChg>
      <pc:sldChg chg="modSp add replId">
        <pc:chgData name="Rob Mountain" userId="S::rob.mountain@bristoldiocese.org::ae8ed0b8-857b-4913-895c-4de3eaa81187" providerId="AD" clId="Web-{10950F6F-5B6D-C0AB-78B6-A1177AE80750}" dt="2025-03-04T16:10:26.207" v="1001" actId="20577"/>
        <pc:sldMkLst>
          <pc:docMk/>
          <pc:sldMk cId="280180841" sldId="1378"/>
        </pc:sldMkLst>
        <pc:spChg chg="mod">
          <ac:chgData name="Rob Mountain" userId="S::rob.mountain@bristoldiocese.org::ae8ed0b8-857b-4913-895c-4de3eaa81187" providerId="AD" clId="Web-{10950F6F-5B6D-C0AB-78B6-A1177AE80750}" dt="2025-03-04T16:10:26.207" v="1001" actId="20577"/>
          <ac:spMkLst>
            <pc:docMk/>
            <pc:sldMk cId="280180841" sldId="1378"/>
            <ac:spMk id="3" creationId="{7EB4C254-F9D8-A914-96F5-523BA16ABEEF}"/>
          </ac:spMkLst>
        </pc:spChg>
      </pc:sldChg>
    </pc:docChg>
  </pc:docChgLst>
  <pc:docChgLst>
    <pc:chgData name="Richard Leaman" userId="S::richard.leaman@bristoldiocese.org::be2bacb4-f44c-44f6-976e-997cdb36744c" providerId="AD" clId="Web-{F3D5EF74-10BD-BFD7-A3CF-85A03368E66E}"/>
    <pc:docChg chg="modSld">
      <pc:chgData name="Richard Leaman" userId="S::richard.leaman@bristoldiocese.org::be2bacb4-f44c-44f6-976e-997cdb36744c" providerId="AD" clId="Web-{F3D5EF74-10BD-BFD7-A3CF-85A03368E66E}" dt="2025-03-07T09:45:46.930" v="68" actId="20577"/>
      <pc:docMkLst>
        <pc:docMk/>
      </pc:docMkLst>
      <pc:sldChg chg="modSp">
        <pc:chgData name="Richard Leaman" userId="S::richard.leaman@bristoldiocese.org::be2bacb4-f44c-44f6-976e-997cdb36744c" providerId="AD" clId="Web-{F3D5EF74-10BD-BFD7-A3CF-85A03368E66E}" dt="2025-03-07T09:42:29.776" v="26" actId="20577"/>
        <pc:sldMkLst>
          <pc:docMk/>
          <pc:sldMk cId="129110046" sldId="554"/>
        </pc:sldMkLst>
        <pc:spChg chg="mod">
          <ac:chgData name="Richard Leaman" userId="S::richard.leaman@bristoldiocese.org::be2bacb4-f44c-44f6-976e-997cdb36744c" providerId="AD" clId="Web-{F3D5EF74-10BD-BFD7-A3CF-85A03368E66E}" dt="2025-03-07T09:42:29.776" v="26" actId="20577"/>
          <ac:spMkLst>
            <pc:docMk/>
            <pc:sldMk cId="129110046" sldId="554"/>
            <ac:spMk id="3" creationId="{142C35D4-0CD6-700A-D745-1E19CEDE3DF8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3:47.547" v="33" actId="20577"/>
        <pc:sldMkLst>
          <pc:docMk/>
          <pc:sldMk cId="4173329542" sldId="1367"/>
        </pc:sldMkLst>
        <pc:spChg chg="mod">
          <ac:chgData name="Richard Leaman" userId="S::richard.leaman@bristoldiocese.org::be2bacb4-f44c-44f6-976e-997cdb36744c" providerId="AD" clId="Web-{F3D5EF74-10BD-BFD7-A3CF-85A03368E66E}" dt="2025-03-07T09:43:47.547" v="33" actId="20577"/>
          <ac:spMkLst>
            <pc:docMk/>
            <pc:sldMk cId="4173329542" sldId="1367"/>
            <ac:spMk id="9" creationId="{6452A41D-5E87-5F23-2628-3940B9CD202E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4:01.798" v="37" actId="20577"/>
        <pc:sldMkLst>
          <pc:docMk/>
          <pc:sldMk cId="2398585095" sldId="1369"/>
        </pc:sldMkLst>
        <pc:spChg chg="mod">
          <ac:chgData name="Richard Leaman" userId="S::richard.leaman@bristoldiocese.org::be2bacb4-f44c-44f6-976e-997cdb36744c" providerId="AD" clId="Web-{F3D5EF74-10BD-BFD7-A3CF-85A03368E66E}" dt="2025-03-07T09:44:01.798" v="37" actId="20577"/>
          <ac:spMkLst>
            <pc:docMk/>
            <pc:sldMk cId="2398585095" sldId="1369"/>
            <ac:spMk id="3" creationId="{142C35D4-0CD6-700A-D745-1E19CEDE3DF8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4:10.861" v="40" actId="20577"/>
        <pc:sldMkLst>
          <pc:docMk/>
          <pc:sldMk cId="631798353" sldId="1374"/>
        </pc:sldMkLst>
        <pc:spChg chg="mod">
          <ac:chgData name="Richard Leaman" userId="S::richard.leaman@bristoldiocese.org::be2bacb4-f44c-44f6-976e-997cdb36744c" providerId="AD" clId="Web-{F3D5EF74-10BD-BFD7-A3CF-85A03368E66E}" dt="2025-03-07T09:44:10.861" v="40" actId="20577"/>
          <ac:spMkLst>
            <pc:docMk/>
            <pc:sldMk cId="631798353" sldId="1374"/>
            <ac:spMk id="3" creationId="{46370FB7-23BD-2F9F-32ED-2EE5A3DA7415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4:20.424" v="44" actId="20577"/>
        <pc:sldMkLst>
          <pc:docMk/>
          <pc:sldMk cId="3551808502" sldId="1375"/>
        </pc:sldMkLst>
        <pc:spChg chg="mod">
          <ac:chgData name="Richard Leaman" userId="S::richard.leaman@bristoldiocese.org::be2bacb4-f44c-44f6-976e-997cdb36744c" providerId="AD" clId="Web-{F3D5EF74-10BD-BFD7-A3CF-85A03368E66E}" dt="2025-03-07T09:44:20.424" v="44" actId="20577"/>
          <ac:spMkLst>
            <pc:docMk/>
            <pc:sldMk cId="3551808502" sldId="1375"/>
            <ac:spMk id="3" creationId="{46370FB7-23BD-2F9F-32ED-2EE5A3DA7415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5:30.757" v="66" actId="20577"/>
        <pc:sldMkLst>
          <pc:docMk/>
          <pc:sldMk cId="453023937" sldId="1376"/>
        </pc:sldMkLst>
        <pc:spChg chg="mod">
          <ac:chgData name="Richard Leaman" userId="S::richard.leaman@bristoldiocese.org::be2bacb4-f44c-44f6-976e-997cdb36744c" providerId="AD" clId="Web-{F3D5EF74-10BD-BFD7-A3CF-85A03368E66E}" dt="2025-03-07T09:45:30.757" v="66" actId="20577"/>
          <ac:spMkLst>
            <pc:docMk/>
            <pc:sldMk cId="453023937" sldId="1376"/>
            <ac:spMk id="3" creationId="{D30BE93B-72F9-6B0D-7B49-EF80825A5D22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5:46.930" v="68" actId="20577"/>
        <pc:sldMkLst>
          <pc:docMk/>
          <pc:sldMk cId="3511910871" sldId="1377"/>
        </pc:sldMkLst>
        <pc:spChg chg="mod">
          <ac:chgData name="Richard Leaman" userId="S::richard.leaman@bristoldiocese.org::be2bacb4-f44c-44f6-976e-997cdb36744c" providerId="AD" clId="Web-{F3D5EF74-10BD-BFD7-A3CF-85A03368E66E}" dt="2025-03-07T09:45:46.930" v="68" actId="20577"/>
          <ac:spMkLst>
            <pc:docMk/>
            <pc:sldMk cId="3511910871" sldId="1377"/>
            <ac:spMk id="7" creationId="{841F1FD4-9ECF-232B-C8ED-4ABEC17C7579}"/>
          </ac:spMkLst>
        </pc:spChg>
      </pc:sldChg>
      <pc:sldChg chg="modSp">
        <pc:chgData name="Richard Leaman" userId="S::richard.leaman@bristoldiocese.org::be2bacb4-f44c-44f6-976e-997cdb36744c" providerId="AD" clId="Web-{F3D5EF74-10BD-BFD7-A3CF-85A03368E66E}" dt="2025-03-07T09:44:34.675" v="49" actId="20577"/>
        <pc:sldMkLst>
          <pc:docMk/>
          <pc:sldMk cId="280180841" sldId="1378"/>
        </pc:sldMkLst>
        <pc:spChg chg="mod">
          <ac:chgData name="Richard Leaman" userId="S::richard.leaman@bristoldiocese.org::be2bacb4-f44c-44f6-976e-997cdb36744c" providerId="AD" clId="Web-{F3D5EF74-10BD-BFD7-A3CF-85A03368E66E}" dt="2025-03-07T09:44:34.675" v="49" actId="20577"/>
          <ac:spMkLst>
            <pc:docMk/>
            <pc:sldMk cId="280180841" sldId="1378"/>
            <ac:spMk id="3" creationId="{7EB4C254-F9D8-A914-96F5-523BA16ABE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D5DE2-7034-4BAA-B72C-EC60BFC8415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2138-6493-4100-94FC-2A29ECDF2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7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B2138-6493-4100-94FC-2A29ECDF2F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0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4AB5-F3FD-2C81-1B4E-1CF9A375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2373D-E9FE-FFCE-127D-29819E00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7154-FCC2-8149-2C58-49068B55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503D7-3C54-E300-BABE-49FEC92F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444A-21B0-16E8-05D9-4AD9020D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43B0-6D2B-EB36-2A85-52020616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5446D-F3C1-0281-077E-A996A0B26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4155-C872-806D-A436-FADC5194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CD3AA-77E4-6FCE-F205-C18A978F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65BCC-6F4E-50A7-9351-5531A1E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2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43BC7-50B9-2CE3-D587-2C24C4C52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43FBB-5D6D-3C87-2A02-97F0FAA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9682-12BA-A027-58D1-D406B05F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8A456-34A2-E225-501A-08B87F21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1FDFA-64C2-B075-5ACF-A62C83C8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0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3D088C-2D91-494A-AC31-B114FD7CA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30A30-02C1-5D45-85FD-51F668DA9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523" y="360522"/>
            <a:ext cx="3025157" cy="358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1C6AD-87BD-F44A-B9EF-60C12C73A5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172"/>
            <a:ext cx="1922432" cy="425994"/>
          </a:xfrm>
          <a:prstGeom prst="rect">
            <a:avLst/>
          </a:prstGeom>
        </p:spPr>
      </p:pic>
      <p:sp>
        <p:nvSpPr>
          <p:cNvPr id="8" name="Shape 167">
            <a:extLst>
              <a:ext uri="{FF2B5EF4-FFF2-40B4-BE49-F238E27FC236}">
                <a16:creationId xmlns:a16="http://schemas.microsoft.com/office/drawing/2014/main" id="{E11D2F44-AC26-7E4A-A72C-6668951B42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939841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9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9EF59-034F-4275-92C8-32895C77082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9EF59-034F-4275-92C8-32895C77082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0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70552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standing, crowd&#10;&#10;Description automatically generated">
            <a:extLst>
              <a:ext uri="{FF2B5EF4-FFF2-40B4-BE49-F238E27FC236}">
                <a16:creationId xmlns:a16="http://schemas.microsoft.com/office/drawing/2014/main" id="{0CDCD05D-C4E3-1A46-9852-A9A46E47F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t="3499" r="933" b="32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6E1969C-025C-BC75-7C38-C8152CCA1308}"/>
              </a:ext>
            </a:extLst>
          </p:cNvPr>
          <p:cNvSpPr/>
          <p:nvPr userDrawn="1"/>
        </p:nvSpPr>
        <p:spPr>
          <a:xfrm>
            <a:off x="0" y="0"/>
            <a:ext cx="12288688" cy="685800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hape 45">
            <a:extLst>
              <a:ext uri="{FF2B5EF4-FFF2-40B4-BE49-F238E27FC236}">
                <a16:creationId xmlns:a16="http://schemas.microsoft.com/office/drawing/2014/main" id="{14C7C242-E50C-C04F-8C6B-F55FAE7B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45" y="4931000"/>
            <a:ext cx="7242224" cy="9993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Shape 46">
            <a:extLst>
              <a:ext uri="{FF2B5EF4-FFF2-40B4-BE49-F238E27FC236}">
                <a16:creationId xmlns:a16="http://schemas.microsoft.com/office/drawing/2014/main" id="{E50E637B-F534-DA45-9F99-DA0A78CF5B0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707045" y="5948429"/>
            <a:ext cx="7980579" cy="444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40632F9-F37C-CB4E-AB4D-818436A36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047" y="3601794"/>
            <a:ext cx="4587493" cy="5439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A4AFEC-403E-6E40-84CF-214F84583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7046" y="2803043"/>
            <a:ext cx="2269237" cy="5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164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4DED4-0625-D949-BD33-94F6D3BEC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70467" y="971550"/>
            <a:ext cx="5325533" cy="1047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 hasCustomPrompt="1"/>
          </p:nvPr>
        </p:nvSpPr>
        <p:spPr>
          <a:xfrm>
            <a:off x="770467" y="2152650"/>
            <a:ext cx="5325533" cy="3986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EFEFA-6F4B-5D4B-BEC0-E489AC902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48" y="360457"/>
            <a:ext cx="3010107" cy="35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71AE1-14B6-2F4B-92EE-BFDF52736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1176" y="360456"/>
            <a:ext cx="1922432" cy="419772"/>
          </a:xfrm>
          <a:prstGeom prst="rect">
            <a:avLst/>
          </a:prstGeom>
        </p:spPr>
      </p:pic>
      <p:sp>
        <p:nvSpPr>
          <p:cNvPr id="9" name="Shape 167">
            <a:extLst>
              <a:ext uri="{FF2B5EF4-FFF2-40B4-BE49-F238E27FC236}">
                <a16:creationId xmlns:a16="http://schemas.microsoft.com/office/drawing/2014/main" id="{C695EC2E-D446-8C40-97E7-C80FCD4414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63596" y="6219654"/>
            <a:ext cx="373177" cy="276999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4060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85D9-B716-392C-ADF5-201FF1A2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55B7-FADD-3E06-4A60-10C53C57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AD43-396D-BD13-AE65-0D367EE9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1CA3-ABE8-811B-D7F0-0816698F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D790-284F-B809-1168-980192B2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062E-4617-03C9-3ECF-06F1527A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1861-4006-4958-DB32-901BE324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EC357-A136-1A21-911B-87BB6DF9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3F50-0473-D9C3-BFF1-7E599D78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ED5F-BBDD-6225-CBAB-98320686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8A42-B1C6-FFB4-9399-38EA4915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1A77-8AC1-BBE5-9930-1F5A75E08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11E26-74BE-CFAB-2868-C238B97F1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0F737-A5BD-2584-755D-600849F7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7CCF-CB7D-941D-0757-AFC2CA72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1A028-74A9-56F6-BB5F-4133D480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D123-4F27-E324-6CBA-94C67117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D660-D9F8-4A3F-DE21-331B8EABB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E8C2D-25D0-37B1-2145-671AEF71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A25AF-B619-FE11-2FBD-C0B97F43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4D8CC-B9B2-D0EA-F174-D6D50B866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44997-17AB-097C-9673-F6AFFC41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4BE22-3AEF-772F-DAFD-5C3FBEB9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628F0-A248-146F-5681-59F1DC61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608D-6D5F-C6B6-83F9-4C63472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223EA-9833-2B01-4E51-B5CBC0F0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8B019-40B0-1FFA-E848-4E7D5339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2D6F4-A681-D010-446A-9E06811E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8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38882-7121-996F-E35E-72BAF470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A5542-0E51-1DFA-D53E-B4E1030D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47F49-818B-AD7E-5EEC-93CC3949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F414-7ECE-DDBA-21EE-69183693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BBD3-493A-4338-0F60-3D5B6DDA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52ABB-C99F-BEB1-3418-AB739CBB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8E8B-1393-B49D-E3DD-55A9B1A8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1B4ED-768C-A1F6-DFDA-3A34EF49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E4D7A-2EF0-DBA5-2B05-533C5D57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2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C8B2-426C-93D2-FFFD-55AAA57D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18293-565F-B591-002C-45F049BEE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5E141-79CA-AB43-8062-5903A4024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D8171-F088-DA81-F637-4CFE6C1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0136C-D09C-BA40-0E80-F574AD7C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A93E4-1A25-E510-ACBD-A6336722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6782D-F020-9D92-EF8E-914517CC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0B4DF-5C8A-DF77-5E0E-4EA6214F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58E6-8B7E-A42D-F04E-A7C2CD9E1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5DF5C-EE45-46C6-893E-2ACBC6F5803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4546-D14A-EBB5-6EB9-AC735E2B3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EB3B-06FB-48B6-1B66-F07D6E90B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3F78-2889-46D4-ADA2-ADA1665C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BBAB-6629-4A40-AD90-AD5507C4858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1371" y="6122690"/>
            <a:ext cx="2073834" cy="474662"/>
            <a:chOff x="1331640" y="5589588"/>
            <a:chExt cx="1555375" cy="474662"/>
          </a:xfrm>
        </p:grpSpPr>
        <p:pic>
          <p:nvPicPr>
            <p:cNvPr id="8" name="Picture 10" descr="logosmall_white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589588"/>
              <a:ext cx="357188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1760265" y="5659438"/>
              <a:ext cx="1126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>
                  <a:latin typeface="Gill Sans MT" charset="0"/>
                </a:rPr>
                <a:t>Diocese of Bristol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71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0956-9E9A-BEC6-BD34-D5FA5CBB2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25F58-9813-85BA-E1CC-465C9C24CD2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45400" y="5948429"/>
            <a:ext cx="7242224" cy="444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  </a:t>
            </a:r>
            <a:endParaRPr lang="en-CN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69899-E351-8882-47F0-34B2B908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7328" y="0"/>
            <a:ext cx="12129832" cy="685800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FA8D61B-FB3E-DCE3-8FBB-C8E3096F5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4B9A4-24FD-2C20-10E7-F016A421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5670991"/>
            <a:ext cx="9309548" cy="999397"/>
          </a:xfrm>
        </p:spPr>
        <p:txBody>
          <a:bodyPr>
            <a:normAutofit/>
          </a:bodyPr>
          <a:lstStyle/>
          <a:p>
            <a:pPr algn="l"/>
            <a:r>
              <a:rPr lang="en-GB" sz="4800" b="1">
                <a:solidFill>
                  <a:schemeClr val="tx1"/>
                </a:solidFill>
                <a:latin typeface="Arial"/>
                <a:cs typeface="Arial"/>
              </a:rPr>
              <a:t>TC.T update - Diocesan Synod</a:t>
            </a:r>
            <a:endParaRPr lang="en-CN" sz="4800" b="1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4D6B7-87C5-BDE9-1688-E90DE65A3D74}"/>
              </a:ext>
            </a:extLst>
          </p:cNvPr>
          <p:cNvGrpSpPr/>
          <p:nvPr/>
        </p:nvGrpSpPr>
        <p:grpSpPr>
          <a:xfrm>
            <a:off x="623392" y="2640315"/>
            <a:ext cx="5760640" cy="3150433"/>
            <a:chOff x="623392" y="2640315"/>
            <a:chExt cx="5760640" cy="31504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37A03C-F7B3-BD47-6289-D002911C55EB}"/>
                </a:ext>
              </a:extLst>
            </p:cNvPr>
            <p:cNvSpPr txBox="1"/>
            <p:nvPr/>
          </p:nvSpPr>
          <p:spPr>
            <a:xfrm>
              <a:off x="1324645" y="4221088"/>
              <a:ext cx="5059387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Following Jesus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Serving Others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Transforming Communities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DA43A3-2B77-9908-C4B6-A0B599F7CCAC}"/>
                </a:ext>
              </a:extLst>
            </p:cNvPr>
            <p:cNvSpPr txBox="1"/>
            <p:nvPr/>
          </p:nvSpPr>
          <p:spPr>
            <a:xfrm>
              <a:off x="1336123" y="2761327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Diocese of Bristol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724FEC-615B-D867-6F65-666ACA73C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92" y="2640315"/>
              <a:ext cx="638175" cy="619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FFAA96-0FED-069F-D566-952E3FE67040}"/>
                </a:ext>
              </a:extLst>
            </p:cNvPr>
            <p:cNvSpPr txBox="1"/>
            <p:nvPr/>
          </p:nvSpPr>
          <p:spPr>
            <a:xfrm>
              <a:off x="850669" y="3527640"/>
              <a:ext cx="4968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RANSFORMING CHURCH.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OGETHER.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D7B377-FE2D-6C07-0034-E2F2A9789F31}"/>
                </a:ext>
              </a:extLst>
            </p:cNvPr>
            <p:cNvCxnSpPr>
              <a:cxnSpLocks/>
            </p:cNvCxnSpPr>
            <p:nvPr/>
          </p:nvCxnSpPr>
          <p:spPr>
            <a:xfrm>
              <a:off x="800294" y="3564215"/>
              <a:ext cx="0" cy="57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4C69AE8-535F-66FD-D28E-835E10462938}"/>
                </a:ext>
              </a:extLst>
            </p:cNvPr>
            <p:cNvCxnSpPr>
              <a:cxnSpLocks/>
            </p:cNvCxnSpPr>
            <p:nvPr/>
          </p:nvCxnSpPr>
          <p:spPr>
            <a:xfrm>
              <a:off x="690788" y="3645024"/>
              <a:ext cx="211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4DD7D4-D8F5-6CF1-254D-8DC7E3E46FE3}"/>
                </a:ext>
              </a:extLst>
            </p:cNvPr>
            <p:cNvCxnSpPr>
              <a:cxnSpLocks/>
            </p:cNvCxnSpPr>
            <p:nvPr/>
          </p:nvCxnSpPr>
          <p:spPr>
            <a:xfrm>
              <a:off x="690788" y="3961631"/>
              <a:ext cx="211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2022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D0FDC-AE90-EE22-CB8A-36F6AD56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D053-21E2-8FAC-23BA-5A5965BC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Good News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0FB7-23BD-2F9F-32ED-2EE5A3DA74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9828" y="1040033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3600" b="1" u="sng" dirty="0" err="1">
                <a:latin typeface="Arial"/>
                <a:cs typeface="Arial"/>
              </a:rPr>
              <a:t>Sharesy</a:t>
            </a:r>
            <a:endParaRPr lang="en-GB" sz="3600" b="1" u="sng" dirty="0">
              <a:latin typeface="Arial"/>
              <a:cs typeface="Arial"/>
            </a:endParaRPr>
          </a:p>
          <a:p>
            <a:r>
              <a:rPr lang="en-GB" sz="3600" dirty="0">
                <a:latin typeface="Arial"/>
                <a:cs typeface="Arial"/>
              </a:rPr>
              <a:t>55 churches in the pipeline (6 signed terms), 11 are live on </a:t>
            </a:r>
            <a:r>
              <a:rPr lang="en-GB" sz="3600" dirty="0" err="1">
                <a:latin typeface="Arial"/>
                <a:cs typeface="Arial"/>
              </a:rPr>
              <a:t>Sharesy</a:t>
            </a:r>
            <a:r>
              <a:rPr lang="en-GB" sz="3600" dirty="0">
                <a:latin typeface="Arial"/>
                <a:cs typeface="Arial"/>
              </a:rPr>
              <a:t> </a:t>
            </a:r>
            <a:endParaRPr lang="en-US" sz="3600" dirty="0">
              <a:latin typeface="Arial"/>
              <a:cs typeface="Arial"/>
            </a:endParaRPr>
          </a:p>
          <a:p>
            <a:r>
              <a:rPr lang="en-GB" sz="3600" dirty="0">
                <a:latin typeface="Arial"/>
                <a:cs typeface="Arial"/>
              </a:rPr>
              <a:t>Holy Trinity Horfield have earned enough to refurbish their Parish office, and enough time to repaint it, all within the first two months</a:t>
            </a:r>
            <a:endParaRPr lang="en-US" sz="3600" dirty="0">
              <a:latin typeface="Arial"/>
              <a:cs typeface="Arial"/>
            </a:endParaRPr>
          </a:p>
          <a:p>
            <a:pPr marL="0" indent="0" fontAlgn="base">
              <a:buNone/>
            </a:pPr>
            <a:endParaRPr lang="en-GB" sz="3600" dirty="0">
              <a:effectLst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ED66F7B3-70F4-D0BF-EC06-001C0376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63" y="5193167"/>
            <a:ext cx="3404507" cy="9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83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D0FDC-AE90-EE22-CB8A-36F6AD562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D053-21E2-8FAC-23BA-5A5965BC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Good News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0FB7-23BD-2F9F-32ED-2EE5A3DA74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9828" y="1021598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3600" dirty="0">
                <a:latin typeface="Arial"/>
                <a:cs typeface="Arial"/>
              </a:rPr>
              <a:t>Seed funding applications now available for Fresh Expressions of Church</a:t>
            </a:r>
          </a:p>
          <a:p>
            <a:pPr fontAlgn="base"/>
            <a:r>
              <a:rPr lang="en-GB" sz="3600" dirty="0">
                <a:latin typeface="Arial"/>
                <a:cs typeface="Arial"/>
              </a:rPr>
              <a:t>Pioneering Parishes launched this year, with good interest so far (50 people attended the Bristol event, 70 came to the one in Swindon)</a:t>
            </a:r>
          </a:p>
          <a:p>
            <a:r>
              <a:rPr lang="en-GB" sz="3600" dirty="0">
                <a:latin typeface="Arial"/>
                <a:cs typeface="Arial"/>
              </a:rPr>
              <a:t>23 Churches signed up to participate in the Contested Heritage Monument Audit so far</a:t>
            </a:r>
            <a:endParaRPr lang="en-GB" sz="3600" dirty="0"/>
          </a:p>
          <a:p>
            <a:pPr marL="0" indent="0" fontAlgn="base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518085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C3B9-556E-9195-C6BB-B74FC4BA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556B-7B53-C254-EFF1-DCCE1018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Good News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4C254-F9D8-A914-96F5-523BA16ABE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61603" y="1021598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dirty="0">
                <a:latin typeface="Arial"/>
                <a:cs typeface="Arial"/>
              </a:rPr>
              <a:t>65 clergy now in the Coaching programme, with 78% positive expectations so far  </a:t>
            </a:r>
            <a:endParaRPr lang="en-GB" sz="3600"/>
          </a:p>
          <a:p>
            <a:r>
              <a:rPr lang="en-GB" sz="3600" dirty="0">
                <a:latin typeface="Arial"/>
                <a:cs typeface="Arial"/>
              </a:rPr>
              <a:t>LLM Coaching programme in development</a:t>
            </a:r>
            <a:endParaRPr lang="en-GB" sz="3600"/>
          </a:p>
          <a:p>
            <a:r>
              <a:rPr lang="en-GB" sz="3600" dirty="0">
                <a:latin typeface="Arial"/>
                <a:cs typeface="Arial"/>
              </a:rPr>
              <a:t>Lay worship leaders / Benefice worship leaders course to be rolled out shortly</a:t>
            </a:r>
            <a:endParaRPr lang="en-GB" sz="3600">
              <a:effectLst/>
            </a:endParaRPr>
          </a:p>
          <a:p>
            <a:r>
              <a:rPr lang="en-GB" sz="3600" dirty="0">
                <a:latin typeface="Arial"/>
                <a:cs typeface="Arial"/>
              </a:rPr>
              <a:t>First Young Preacher to be affirmed in March</a:t>
            </a:r>
          </a:p>
          <a:p>
            <a:pPr fontAlgn="base"/>
            <a:endParaRPr lang="en-GB" sz="3600" dirty="0"/>
          </a:p>
          <a:p>
            <a:pPr marL="0" indent="0" fontAlgn="base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1808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AA46A-6196-75BE-29C2-99E5DA99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911C-7C09-40F3-ABD4-1FF38E0D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Good News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BE93B-72F9-6B0D-7B49-EF80825A5D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9828" y="1007991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GB" sz="3600" dirty="0">
                <a:latin typeface="Arial"/>
                <a:cs typeface="Arial"/>
              </a:rPr>
              <a:t>3 new Small Groups have started as a result of the 'small group essential' materials</a:t>
            </a:r>
            <a:endParaRPr lang="en-US" sz="3600" dirty="0">
              <a:latin typeface="Arial"/>
              <a:cs typeface="Arial"/>
            </a:endParaRPr>
          </a:p>
          <a:p>
            <a:pPr fontAlgn="base"/>
            <a:r>
              <a:rPr lang="en-GB" sz="3600" dirty="0">
                <a:latin typeface="Arial"/>
                <a:cs typeface="Arial"/>
              </a:rPr>
              <a:t>160 people signed up to receive the Rhythm of Life email resources every month</a:t>
            </a:r>
          </a:p>
          <a:p>
            <a:r>
              <a:rPr lang="en-GB" sz="3600" dirty="0">
                <a:latin typeface="Arial"/>
                <a:cs typeface="Arial"/>
              </a:rPr>
              <a:t>Phase 2 for Growing Faith Chaplains now starting discussion</a:t>
            </a:r>
          </a:p>
          <a:p>
            <a:r>
              <a:rPr lang="en-GB" sz="3600" dirty="0">
                <a:latin typeface="Arial"/>
                <a:cs typeface="Arial"/>
              </a:rPr>
              <a:t>CNZ – 4 VA School solar panel installations underway, 10 heat pumps planned for Clergy homes</a:t>
            </a:r>
          </a:p>
          <a:p>
            <a:endParaRPr lang="en-GB" sz="3600" dirty="0"/>
          </a:p>
          <a:p>
            <a:pPr fontAlgn="base"/>
            <a:endParaRPr lang="en-GB" sz="3600" dirty="0"/>
          </a:p>
          <a:p>
            <a:pPr marL="0" indent="0" fontAlgn="base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30239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21C24-75E1-F470-1F06-4A5E84F7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eart shaped light sculpture in front of a building&#10;&#10;AI-generated content may be incorrect.">
            <a:extLst>
              <a:ext uri="{FF2B5EF4-FFF2-40B4-BE49-F238E27FC236}">
                <a16:creationId xmlns:a16="http://schemas.microsoft.com/office/drawing/2014/main" id="{5C911003-CB53-E11B-96D7-0AE90E52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52" y="3318387"/>
            <a:ext cx="6208848" cy="353961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1F1FD4-9ECF-232B-C8ED-4ABEC17C75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9828" y="934629"/>
            <a:ext cx="11027321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u="sng" dirty="0">
                <a:latin typeface="Arial"/>
                <a:cs typeface="Arial"/>
              </a:rPr>
              <a:t>St Stephen's Church</a:t>
            </a:r>
          </a:p>
          <a:p>
            <a:pPr marL="571500" indent="-571500"/>
            <a:r>
              <a:rPr lang="en-GB" sz="3600" dirty="0">
                <a:latin typeface="Arial"/>
                <a:cs typeface="Arial"/>
              </a:rPr>
              <a:t>'Our Beating Heart' was inspired by the idea of shared love and togetherness which transformed </a:t>
            </a:r>
            <a:r>
              <a:rPr lang="en-GB" sz="3600">
                <a:latin typeface="Arial"/>
                <a:cs typeface="Arial"/>
              </a:rPr>
              <a:t>the gardens of St Stephen’s Church </a:t>
            </a:r>
            <a:endParaRPr lang="en-US">
              <a:latin typeface="Arial"/>
              <a:cs typeface="Arial"/>
            </a:endParaRPr>
          </a:p>
          <a:p>
            <a:pPr marL="571500" indent="-571500"/>
            <a:r>
              <a:rPr lang="en-GB" sz="3600" dirty="0">
                <a:latin typeface="Arial"/>
                <a:cs typeface="Arial"/>
              </a:rPr>
              <a:t>Made up of more than 11,000 mirrored tiles and set to a soundtrack of iconic dance hits, 'Our Beating Heart' painted the churchyard in dapples </a:t>
            </a:r>
            <a:r>
              <a:rPr lang="en-GB" sz="3600">
                <a:latin typeface="Arial"/>
                <a:cs typeface="Arial"/>
              </a:rPr>
              <a:t>of light, as part of Bristol Light Festival 2025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9108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55A19-95E9-EC47-B493-1942DCA0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1866-B80B-934D-FC21-7D42C102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C8918-7E15-59FD-0E89-AA8842D471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Arial"/>
                <a:cs typeface="Arial"/>
              </a:rPr>
              <a:t>TC.T Progress so far</a:t>
            </a:r>
          </a:p>
          <a:p>
            <a:pPr marL="514350" indent="-514350">
              <a:buAutoNum type="arabicPeriod"/>
            </a:pPr>
            <a:r>
              <a:rPr lang="en-GB" sz="4000" dirty="0">
                <a:latin typeface="Arial"/>
                <a:cs typeface="Arial"/>
              </a:rPr>
              <a:t>Good News Stories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72015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55A19-95E9-EC47-B493-1942DCA0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1866-B80B-934D-FC21-7D42C102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C8918-7E15-59FD-0E89-AA8842D471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chemeClr val="accent4"/>
                </a:solidFill>
                <a:latin typeface="Arial"/>
                <a:cs typeface="Arial"/>
              </a:rPr>
              <a:t>TC.T Progress so far</a:t>
            </a:r>
          </a:p>
          <a:p>
            <a:pPr marL="514350" indent="-514350">
              <a:buAutoNum type="arabicPeriod"/>
            </a:pPr>
            <a:r>
              <a:rPr lang="en-GB" sz="4000" dirty="0">
                <a:latin typeface="Arial"/>
                <a:cs typeface="Arial"/>
              </a:rPr>
              <a:t>Good News Stories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2399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B135EDF-9D57-BCCB-0C66-E019168963A5}"/>
              </a:ext>
            </a:extLst>
          </p:cNvPr>
          <p:cNvSpPr/>
          <p:nvPr/>
        </p:nvSpPr>
        <p:spPr>
          <a:xfrm>
            <a:off x="3641345" y="5126673"/>
            <a:ext cx="4867336" cy="1634421"/>
          </a:xfrm>
          <a:prstGeom prst="roundRect">
            <a:avLst/>
          </a:prstGeom>
          <a:solidFill>
            <a:srgbClr val="0683D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3FEFD0-261E-3D48-26CC-611F8E87E85F}"/>
              </a:ext>
            </a:extLst>
          </p:cNvPr>
          <p:cNvGrpSpPr/>
          <p:nvPr/>
        </p:nvGrpSpPr>
        <p:grpSpPr>
          <a:xfrm>
            <a:off x="402838" y="1426"/>
            <a:ext cx="11391978" cy="6597061"/>
            <a:chOff x="402838" y="1426"/>
            <a:chExt cx="11391978" cy="65970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E70E58C-2F1A-A56B-B44A-2F9FFFE6338D}"/>
                </a:ext>
              </a:extLst>
            </p:cNvPr>
            <p:cNvSpPr/>
            <p:nvPr/>
          </p:nvSpPr>
          <p:spPr>
            <a:xfrm>
              <a:off x="409647" y="1195938"/>
              <a:ext cx="11378364" cy="3796228"/>
            </a:xfrm>
            <a:prstGeom prst="roundRect">
              <a:avLst>
                <a:gd name="adj" fmla="val 667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04AEC6D6-11DA-331E-E514-80012AE79BD4}"/>
                </a:ext>
              </a:extLst>
            </p:cNvPr>
            <p:cNvSpPr txBox="1">
              <a:spLocks/>
            </p:cNvSpPr>
            <p:nvPr/>
          </p:nvSpPr>
          <p:spPr>
            <a:xfrm>
              <a:off x="3697357" y="1426"/>
              <a:ext cx="4583654" cy="11244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4000" b="1">
                  <a:solidFill>
                    <a:schemeClr val="bg1"/>
                  </a:solidFill>
                  <a:latin typeface="Arial"/>
                  <a:cs typeface="Arial"/>
                </a:rPr>
                <a:t>Missional</a:t>
              </a:r>
            </a:p>
            <a:p>
              <a:r>
                <a:rPr lang="en-GB" sz="4000" b="1">
                  <a:solidFill>
                    <a:schemeClr val="bg1"/>
                  </a:solidFill>
                  <a:latin typeface="Arial"/>
                  <a:cs typeface="Arial"/>
                </a:rPr>
                <a:t>progress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3749022-828D-DF57-65DD-804C4B44D1E8}"/>
                </a:ext>
              </a:extLst>
            </p:cNvPr>
            <p:cNvSpPr/>
            <p:nvPr/>
          </p:nvSpPr>
          <p:spPr>
            <a:xfrm>
              <a:off x="409649" y="3350941"/>
              <a:ext cx="11378352" cy="1614011"/>
            </a:xfrm>
            <a:prstGeom prst="roundRect">
              <a:avLst/>
            </a:prstGeom>
            <a:solidFill>
              <a:srgbClr val="0683D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5C6AEAA-1073-82BD-975B-E9DAF5486340}"/>
                </a:ext>
              </a:extLst>
            </p:cNvPr>
            <p:cNvSpPr/>
            <p:nvPr/>
          </p:nvSpPr>
          <p:spPr>
            <a:xfrm>
              <a:off x="6010385" y="1192020"/>
              <a:ext cx="5784431" cy="2151638"/>
            </a:xfrm>
            <a:prstGeom prst="roundRect">
              <a:avLst>
                <a:gd name="adj" fmla="val 11131"/>
              </a:avLst>
            </a:prstGeom>
            <a:solidFill>
              <a:srgbClr val="0683D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A62ECE-FC1D-75C4-825C-11ECFFF2A575}"/>
                </a:ext>
              </a:extLst>
            </p:cNvPr>
            <p:cNvSpPr txBox="1"/>
            <p:nvPr/>
          </p:nvSpPr>
          <p:spPr>
            <a:xfrm>
              <a:off x="409641" y="3347684"/>
              <a:ext cx="11377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 Communities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7FC775-DC08-29D9-28C2-2CD39B44BA40}"/>
                </a:ext>
              </a:extLst>
            </p:cNvPr>
            <p:cNvSpPr/>
            <p:nvPr/>
          </p:nvSpPr>
          <p:spPr>
            <a:xfrm>
              <a:off x="423258" y="1192020"/>
              <a:ext cx="5600734" cy="2151638"/>
            </a:xfrm>
            <a:prstGeom prst="roundRect">
              <a:avLst>
                <a:gd name="adj" fmla="val 10142"/>
              </a:avLst>
            </a:prstGeom>
            <a:solidFill>
              <a:srgbClr val="0683D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BC95F0-1E55-D712-FFA5-92BF73095A32}"/>
                </a:ext>
              </a:extLst>
            </p:cNvPr>
            <p:cNvSpPr txBox="1"/>
            <p:nvPr/>
          </p:nvSpPr>
          <p:spPr>
            <a:xfrm>
              <a:off x="416451" y="1196875"/>
              <a:ext cx="2784058" cy="108402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Arial"/>
                  <a:cs typeface="Arial"/>
                </a:rPr>
                <a:t>Following </a:t>
              </a:r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Arial"/>
                  <a:cs typeface="Arial"/>
                </a:rPr>
                <a:t>Jesus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4E47AD-2023-BE41-46B5-F3F28338A7B4}"/>
                </a:ext>
              </a:extLst>
            </p:cNvPr>
            <p:cNvSpPr txBox="1"/>
            <p:nvPr/>
          </p:nvSpPr>
          <p:spPr>
            <a:xfrm>
              <a:off x="6023221" y="1193100"/>
              <a:ext cx="26615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Arial"/>
                  <a:cs typeface="Arial"/>
                </a:rPr>
                <a:t>Serving </a:t>
              </a:r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Arial"/>
                  <a:cs typeface="Arial"/>
                </a:rPr>
                <a:t>Others</a:t>
              </a:r>
              <a:endParaRPr lang="en-GB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D386D54-CC3B-D38C-E03C-2B143FDF034D}"/>
                </a:ext>
              </a:extLst>
            </p:cNvPr>
            <p:cNvSpPr/>
            <p:nvPr/>
          </p:nvSpPr>
          <p:spPr>
            <a:xfrm>
              <a:off x="1156327" y="2347215"/>
              <a:ext cx="2016223" cy="90607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Release Ministers to</a:t>
              </a: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Flourish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DD2CC66-C50E-DCA7-6BC0-D6C091D471B4}"/>
                </a:ext>
              </a:extLst>
            </p:cNvPr>
            <p:cNvSpPr/>
            <p:nvPr/>
          </p:nvSpPr>
          <p:spPr>
            <a:xfrm>
              <a:off x="8940599" y="1293959"/>
              <a:ext cx="2016222" cy="906079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Supporting Volunteers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E9F871D-045E-7799-8FCD-DC0C57E9A1DF}"/>
                </a:ext>
              </a:extLst>
            </p:cNvPr>
            <p:cNvSpPr/>
            <p:nvPr/>
          </p:nvSpPr>
          <p:spPr>
            <a:xfrm>
              <a:off x="8940136" y="2308330"/>
              <a:ext cx="2009988" cy="906079"/>
            </a:xfrm>
            <a:prstGeom prst="roundRect">
              <a:avLst/>
            </a:prstGeom>
            <a:gradFill flip="none" rotWithShape="1">
              <a:gsLst>
                <a:gs pos="99867">
                  <a:srgbClr val="C3D8D8"/>
                </a:gs>
                <a:gs pos="99734">
                  <a:srgbClr val="BCD7C5"/>
                </a:gs>
                <a:gs pos="99468">
                  <a:srgbClr val="AED59E"/>
                </a:gs>
                <a:gs pos="2000">
                  <a:srgbClr val="00B050"/>
                </a:gs>
                <a:gs pos="64000">
                  <a:srgbClr val="FFC000"/>
                </a:gs>
                <a:gs pos="99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99000">
                  <a:srgbClr val="FFC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 forms of</a:t>
              </a: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Church, right places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5EC5B6D-5AC6-8749-A7E1-C895E1F6B458}"/>
                </a:ext>
              </a:extLst>
            </p:cNvPr>
            <p:cNvSpPr/>
            <p:nvPr/>
          </p:nvSpPr>
          <p:spPr>
            <a:xfrm>
              <a:off x="6351872" y="2303780"/>
              <a:ext cx="2009988" cy="906079"/>
            </a:xfrm>
            <a:prstGeom prst="roundRect">
              <a:avLst/>
            </a:prstGeom>
            <a:gradFill flip="none" rotWithShape="1">
              <a:gsLst>
                <a:gs pos="99867">
                  <a:srgbClr val="C3D8D8"/>
                </a:gs>
                <a:gs pos="99734">
                  <a:srgbClr val="BCD7C5"/>
                </a:gs>
                <a:gs pos="99468">
                  <a:srgbClr val="AED59E"/>
                </a:gs>
                <a:gs pos="2000">
                  <a:srgbClr val="00B050"/>
                </a:gs>
                <a:gs pos="64000">
                  <a:srgbClr val="FFC000"/>
                </a:gs>
                <a:gs pos="99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99000">
                  <a:srgbClr val="FFC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 impact of Church buildings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AB6736-82D3-8AB5-838D-F29A1736C9EC}"/>
                </a:ext>
              </a:extLst>
            </p:cNvPr>
            <p:cNvSpPr/>
            <p:nvPr/>
          </p:nvSpPr>
          <p:spPr>
            <a:xfrm>
              <a:off x="9574935" y="3907492"/>
              <a:ext cx="2088314" cy="905877"/>
            </a:xfrm>
            <a:prstGeom prst="roundRect">
              <a:avLst/>
            </a:prstGeom>
            <a:gradFill flip="none" rotWithShape="1">
              <a:gsLst>
                <a:gs pos="99867">
                  <a:srgbClr val="C3D8D8"/>
                </a:gs>
                <a:gs pos="99734">
                  <a:srgbClr val="BCD7C5"/>
                </a:gs>
                <a:gs pos="99468">
                  <a:srgbClr val="AED59E"/>
                </a:gs>
                <a:gs pos="2000">
                  <a:srgbClr val="00B050"/>
                </a:gs>
                <a:gs pos="64000">
                  <a:srgbClr val="FFC000"/>
                </a:gs>
                <a:gs pos="99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99000">
                  <a:srgbClr val="FFC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Racial Justice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DE83FEE-FC86-B401-EF77-32DA302A117D}"/>
                </a:ext>
              </a:extLst>
            </p:cNvPr>
            <p:cNvSpPr/>
            <p:nvPr/>
          </p:nvSpPr>
          <p:spPr>
            <a:xfrm>
              <a:off x="2776251" y="3904053"/>
              <a:ext cx="2016222" cy="91870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Priority</a:t>
              </a: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Communities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9EF6B6-AC9D-0D92-405F-99DDFA2882A9}"/>
                </a:ext>
              </a:extLst>
            </p:cNvPr>
            <p:cNvSpPr/>
            <p:nvPr/>
          </p:nvSpPr>
          <p:spPr>
            <a:xfrm>
              <a:off x="3647450" y="1292581"/>
              <a:ext cx="2009988" cy="90607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Deep lived out pathways</a:t>
              </a: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faith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53F037D-FA31-3F29-FEE7-FB8817B7092C}"/>
                </a:ext>
              </a:extLst>
            </p:cNvPr>
            <p:cNvSpPr/>
            <p:nvPr/>
          </p:nvSpPr>
          <p:spPr>
            <a:xfrm>
              <a:off x="3653495" y="2339842"/>
              <a:ext cx="2009988" cy="906079"/>
            </a:xfrm>
            <a:prstGeom prst="roundRect">
              <a:avLst/>
            </a:prstGeom>
            <a:gradFill flip="none" rotWithShape="1">
              <a:gsLst>
                <a:gs pos="99867">
                  <a:srgbClr val="C3D8D8"/>
                </a:gs>
                <a:gs pos="99734">
                  <a:srgbClr val="BCD7C5"/>
                </a:gs>
                <a:gs pos="99468">
                  <a:srgbClr val="AED59E"/>
                </a:gs>
                <a:gs pos="2000">
                  <a:srgbClr val="00B050"/>
                </a:gs>
                <a:gs pos="64000">
                  <a:srgbClr val="FFC000"/>
                </a:gs>
                <a:gs pos="99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99000">
                  <a:srgbClr val="FFC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Developing</a:t>
              </a:r>
            </a:p>
            <a:p>
              <a:pPr algn="ctr"/>
              <a:r>
                <a:rPr lang="en-GB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mobilising</a:t>
              </a:r>
            </a:p>
            <a:p>
              <a:pPr algn="ctr"/>
              <a:r>
                <a:rPr lang="en-GB"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U18s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629D9E-669D-DA5B-5860-A4B0DFEF08FD}"/>
                </a:ext>
              </a:extLst>
            </p:cNvPr>
            <p:cNvSpPr/>
            <p:nvPr/>
          </p:nvSpPr>
          <p:spPr>
            <a:xfrm>
              <a:off x="5026228" y="3905772"/>
              <a:ext cx="2009988" cy="90607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Sustainable Diocese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FFE54CB-9782-5AB5-FBBD-7D0198224480}"/>
                </a:ext>
              </a:extLst>
            </p:cNvPr>
            <p:cNvSpPr/>
            <p:nvPr/>
          </p:nvSpPr>
          <p:spPr>
            <a:xfrm>
              <a:off x="526822" y="3911455"/>
              <a:ext cx="2022728" cy="91870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Develop &amp; sustain Partnerships</a:t>
              </a:r>
              <a:endParaRPr lang="en-US" sz="20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F6D5FB6-55D5-C61F-79E3-FEF9935A41A7}"/>
                </a:ext>
              </a:extLst>
            </p:cNvPr>
            <p:cNvSpPr/>
            <p:nvPr/>
          </p:nvSpPr>
          <p:spPr>
            <a:xfrm>
              <a:off x="7241310" y="3893884"/>
              <a:ext cx="2088314" cy="905877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Inclusion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F06FA2-7194-7115-F1CB-08DF379D894A}"/>
                </a:ext>
              </a:extLst>
            </p:cNvPr>
            <p:cNvSpPr txBox="1"/>
            <p:nvPr/>
          </p:nvSpPr>
          <p:spPr>
            <a:xfrm>
              <a:off x="402838" y="5123416"/>
              <a:ext cx="113775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Arial"/>
                  <a:cs typeface="Arial"/>
                </a:rPr>
                <a:t>Capability</a:t>
              </a:r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534549-9E88-4950-79B5-E535870C4493}"/>
                </a:ext>
              </a:extLst>
            </p:cNvPr>
            <p:cNvSpPr/>
            <p:nvPr/>
          </p:nvSpPr>
          <p:spPr>
            <a:xfrm>
              <a:off x="3912448" y="5679785"/>
              <a:ext cx="2016222" cy="91870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/>
                  <a:cs typeface="Arial"/>
                </a:rPr>
                <a:t>Build income</a:t>
              </a:r>
              <a:endParaRPr lang="en-US" sz="20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C490F94-21CF-5B9F-E622-23D3053CE1C4}"/>
                </a:ext>
              </a:extLst>
            </p:cNvPr>
            <p:cNvSpPr/>
            <p:nvPr/>
          </p:nvSpPr>
          <p:spPr>
            <a:xfrm>
              <a:off x="6162424" y="5681504"/>
              <a:ext cx="2009988" cy="906079"/>
            </a:xfrm>
            <a:prstGeom prst="roundRect">
              <a:avLst/>
            </a:prstGeom>
            <a:gradFill flip="none" rotWithShape="1">
              <a:gsLst>
                <a:gs pos="99867">
                  <a:srgbClr val="C3D8D8"/>
                </a:gs>
                <a:gs pos="99734">
                  <a:srgbClr val="BCD7C5"/>
                </a:gs>
                <a:gs pos="99468">
                  <a:srgbClr val="AED59E"/>
                </a:gs>
                <a:gs pos="2000">
                  <a:srgbClr val="00B050"/>
                </a:gs>
                <a:gs pos="64000">
                  <a:srgbClr val="FFC000"/>
                </a:gs>
                <a:gs pos="99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100000">
                  <a:srgbClr val="FFC000"/>
                </a:gs>
                <a:gs pos="99000">
                  <a:srgbClr val="FFC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&amp; Systems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7220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17" y="188767"/>
            <a:ext cx="4817453" cy="104775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Programme Board</a:t>
            </a:r>
            <a:br>
              <a:rPr lang="en-GB" sz="4000" b="1" dirty="0">
                <a:latin typeface="Arial"/>
                <a:cs typeface="Arial"/>
              </a:rPr>
            </a:br>
            <a:r>
              <a:rPr lang="en-GB" sz="4000" b="1" dirty="0">
                <a:latin typeface="Arial"/>
                <a:cs typeface="Arial"/>
              </a:rPr>
              <a:t>Summary (Sept 24)</a:t>
            </a:r>
            <a:endParaRPr lang="en-GB" sz="4000" b="1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9226" y="1364947"/>
            <a:ext cx="11365089" cy="43037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4000" dirty="0">
                <a:latin typeface="Arial"/>
                <a:cs typeface="Arial"/>
              </a:rPr>
              <a:t>Overall progress is </a:t>
            </a:r>
            <a:r>
              <a:rPr lang="en-GB" sz="4000" b="1" dirty="0">
                <a:solidFill>
                  <a:schemeClr val="accent4"/>
                </a:solidFill>
                <a:latin typeface="Arial"/>
                <a:cs typeface="Arial"/>
              </a:rPr>
              <a:t>Amber </a:t>
            </a:r>
            <a:r>
              <a:rPr lang="en-GB" sz="4000" b="1" dirty="0">
                <a:solidFill>
                  <a:schemeClr val="accent6"/>
                </a:solidFill>
                <a:latin typeface="Arial"/>
                <a:cs typeface="Arial"/>
              </a:rPr>
              <a:t>/ Green</a:t>
            </a:r>
            <a:r>
              <a:rPr lang="en-GB" sz="4000" dirty="0">
                <a:latin typeface="Arial"/>
                <a:cs typeface="Arial"/>
              </a:rPr>
              <a:t> for the first time since the start, and real impact is being felt.</a:t>
            </a:r>
          </a:p>
          <a:p>
            <a:r>
              <a:rPr lang="en-GB" sz="4000" dirty="0">
                <a:latin typeface="Arial"/>
                <a:cs typeface="Arial"/>
              </a:rPr>
              <a:t>Major areas of current risk:</a:t>
            </a:r>
            <a:endParaRPr lang="en-GB" sz="3600" dirty="0"/>
          </a:p>
          <a:p>
            <a:pPr lvl="1" indent="0"/>
            <a:r>
              <a:rPr lang="en-GB" sz="3600" dirty="0">
                <a:latin typeface="Arial"/>
                <a:cs typeface="Arial"/>
              </a:rPr>
              <a:t>  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   	</a:t>
            </a: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- Budget:</a:t>
            </a:r>
            <a:b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		- Parish Share / Income Generation</a:t>
            </a:r>
          </a:p>
          <a:p>
            <a:pPr lvl="1" indent="0"/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Parish Engagement (though activity is</a:t>
            </a:r>
            <a:b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          increasingly more visible)</a:t>
            </a:r>
          </a:p>
          <a:p>
            <a:pPr lvl="1" indent="0"/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  - Partnerships, Volunteers, Inclusion need </a:t>
            </a:r>
            <a:b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          intensive focus to create momentum</a:t>
            </a:r>
          </a:p>
        </p:txBody>
      </p:sp>
    </p:spTree>
    <p:extLst>
      <p:ext uri="{BB962C8B-B14F-4D97-AF65-F5344CB8AC3E}">
        <p14:creationId xmlns:p14="http://schemas.microsoft.com/office/powerpoint/2010/main" val="1291100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55A19-95E9-EC47-B493-1942DCA0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1866-B80B-934D-FC21-7D42C102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234023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Contents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C8918-7E15-59FD-0E89-AA8842D471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09415" y="1634963"/>
            <a:ext cx="978339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4000" dirty="0">
                <a:latin typeface="Arial"/>
                <a:cs typeface="Arial"/>
              </a:rPr>
              <a:t>TC.T Progress so far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lang="en-GB" sz="4000" dirty="0">
                <a:latin typeface="Arial"/>
                <a:cs typeface="Arial"/>
              </a:rPr>
              <a:t> News Stories</a:t>
            </a:r>
            <a:endParaRPr lang="en-GB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78168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4304" y="2246051"/>
            <a:ext cx="9783392" cy="21144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6600" dirty="0">
                <a:latin typeface="Arial"/>
                <a:cs typeface="Arial"/>
              </a:rPr>
              <a:t>Good News Stories</a:t>
            </a:r>
          </a:p>
          <a:p>
            <a:pPr marL="0" indent="0" algn="ctr">
              <a:buNone/>
            </a:pPr>
            <a:endParaRPr lang="en-GB" sz="6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4200" dirty="0">
                <a:latin typeface="Arial"/>
                <a:cs typeface="Arial"/>
              </a:rPr>
              <a:t>(NB not just TC.T funded!)</a:t>
            </a:r>
          </a:p>
        </p:txBody>
      </p:sp>
    </p:spTree>
    <p:extLst>
      <p:ext uri="{BB962C8B-B14F-4D97-AF65-F5344CB8AC3E}">
        <p14:creationId xmlns:p14="http://schemas.microsoft.com/office/powerpoint/2010/main" val="13063566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Good News</a:t>
            </a:r>
            <a:endParaRPr lang="en-GB" sz="4000" b="1">
              <a:latin typeface="Arial"/>
            </a:endParaRPr>
          </a:p>
        </p:txBody>
      </p:sp>
      <p:pic>
        <p:nvPicPr>
          <p:cNvPr id="4" name="Picture 3" descr="A person sitting at a table with food on it&#10;&#10;AI-generated content may be incorrect.">
            <a:extLst>
              <a:ext uri="{FF2B5EF4-FFF2-40B4-BE49-F238E27FC236}">
                <a16:creationId xmlns:a16="http://schemas.microsoft.com/office/drawing/2014/main" id="{1A598C4E-DC0E-2564-0A7D-030090BF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368" y="3213049"/>
            <a:ext cx="2998942" cy="342254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52A41D-5E87-5F23-2628-3940B9CD20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9828" y="934629"/>
            <a:ext cx="11027321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u="sng" dirty="0">
                <a:latin typeface="Arial"/>
                <a:cs typeface="Arial"/>
              </a:rPr>
              <a:t>St Peter's Church </a:t>
            </a:r>
            <a:r>
              <a:rPr lang="en-GB" sz="3600" b="1" u="sng" err="1">
                <a:latin typeface="Arial"/>
                <a:cs typeface="Arial"/>
              </a:rPr>
              <a:t>Penhill</a:t>
            </a:r>
            <a:endParaRPr lang="en-US" b="1" u="sng" err="1">
              <a:latin typeface="Arial"/>
              <a:cs typeface="Arial"/>
            </a:endParaRPr>
          </a:p>
          <a:p>
            <a:pPr marL="571500" indent="-571500"/>
            <a:r>
              <a:rPr lang="en-GB" sz="3600" dirty="0">
                <a:latin typeface="Arial"/>
                <a:cs typeface="Arial"/>
              </a:rPr>
              <a:t>St Peter's teamed up with Uplands School students to make 18 loaves worth of sandwiches</a:t>
            </a:r>
            <a:endParaRPr lang="en-US" dirty="0"/>
          </a:p>
          <a:p>
            <a:pPr marL="571500" indent="-571500"/>
            <a:r>
              <a:rPr lang="en-GB" sz="3600" dirty="0">
                <a:latin typeface="Arial"/>
                <a:cs typeface="Arial"/>
              </a:rPr>
              <a:t>These were donated to the Filling </a:t>
            </a:r>
            <a:br>
              <a:rPr lang="en-GB" sz="3600" dirty="0">
                <a:latin typeface="Arial"/>
                <a:cs typeface="Arial"/>
              </a:rPr>
            </a:br>
            <a:r>
              <a:rPr lang="en-GB" sz="3600" dirty="0">
                <a:latin typeface="Arial"/>
                <a:cs typeface="Arial"/>
              </a:rPr>
              <a:t>Station, a Swindon charity </a:t>
            </a:r>
            <a:br>
              <a:rPr lang="en-GB" sz="3600" dirty="0">
                <a:latin typeface="Arial"/>
                <a:cs typeface="Arial"/>
              </a:rPr>
            </a:br>
            <a:r>
              <a:rPr lang="en-GB" sz="3600" dirty="0">
                <a:latin typeface="Arial"/>
                <a:cs typeface="Arial"/>
              </a:rPr>
              <a:t>supporting the homeless</a:t>
            </a:r>
          </a:p>
          <a:p>
            <a:pPr marL="571500" indent="-571500"/>
            <a:r>
              <a:rPr lang="en-GB" sz="3600" dirty="0">
                <a:latin typeface="Arial"/>
                <a:cs typeface="Arial"/>
              </a:rPr>
              <a:t>A good example of church engaging</a:t>
            </a:r>
            <a:br>
              <a:rPr lang="en-GB" sz="3600" dirty="0">
                <a:latin typeface="Arial"/>
                <a:cs typeface="Arial"/>
              </a:rPr>
            </a:br>
            <a:r>
              <a:rPr lang="en-GB" sz="3600" dirty="0">
                <a:latin typeface="Arial"/>
                <a:cs typeface="Arial"/>
              </a:rPr>
              <a:t>in local partnerships!</a:t>
            </a:r>
          </a:p>
        </p:txBody>
      </p:sp>
    </p:spTree>
    <p:extLst>
      <p:ext uri="{BB962C8B-B14F-4D97-AF65-F5344CB8AC3E}">
        <p14:creationId xmlns:p14="http://schemas.microsoft.com/office/powerpoint/2010/main" val="4173329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586-9031-6D02-198D-438A7275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97" y="41869"/>
            <a:ext cx="3625145" cy="735379"/>
          </a:xfrm>
        </p:spPr>
        <p:txBody>
          <a:bodyPr>
            <a:noAutofit/>
          </a:bodyPr>
          <a:lstStyle/>
          <a:p>
            <a:pPr algn="ctr"/>
            <a:r>
              <a:rPr lang="en-GB" sz="4000" b="1">
                <a:latin typeface="Arial"/>
                <a:cs typeface="Arial"/>
              </a:rPr>
              <a:t>Good News</a:t>
            </a:r>
            <a:endParaRPr lang="en-GB" sz="4000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35D4-0CD6-700A-D745-1E19CEDE3D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9828" y="949905"/>
            <a:ext cx="10683192" cy="39862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3600" b="1" u="sng" dirty="0">
                <a:latin typeface="Arial"/>
                <a:cs typeface="Arial"/>
              </a:rPr>
              <a:t>Priority Communities</a:t>
            </a:r>
          </a:p>
          <a:p>
            <a:r>
              <a:rPr lang="en-GB" sz="3600" dirty="0">
                <a:latin typeface="Arial"/>
                <a:cs typeface="Arial"/>
              </a:rPr>
              <a:t>First 3 Ops Hub Managers have now started and are able to give practical support to Clergy (first feedback is that they are 'a huge blessing'!), 4 more in the pipeline</a:t>
            </a:r>
          </a:p>
          <a:p>
            <a:r>
              <a:rPr lang="en-GB" sz="3600" dirty="0">
                <a:latin typeface="Arial"/>
                <a:cs typeface="Arial"/>
              </a:rPr>
              <a:t>3 Lay positions have also been filled in line with Parish needs</a:t>
            </a:r>
          </a:p>
          <a:p>
            <a:r>
              <a:rPr lang="en-GB" sz="3600" dirty="0">
                <a:latin typeface="Arial"/>
                <a:cs typeface="Arial"/>
              </a:rPr>
              <a:t>We are meeting with SWYM &amp; Mullers to discuss mutually supportive Youth &amp; Children's workers pipeline (key issue for whole TC.T programme)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985850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ocesan Synod report 10.6.23.pptx" id="{6CCC8CDF-2F26-435F-B549-0B2AD9537350}" vid="{92271DD4-CF31-48A0-BBC1-1896542604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4beddf-4eb9-4120-a0d9-57b1e45fd5ed">
      <Terms xmlns="http://schemas.microsoft.com/office/infopath/2007/PartnerControls"/>
    </lcf76f155ced4ddcb4097134ff3c332f>
    <TaxCatchAll xmlns="f4d18122-eaa1-4c7e-8903-d1e0c9a66a6a" xsi:nil="true"/>
    <MigrationWizIdPermissions xmlns="ca4beddf-4eb9-4120-a0d9-57b1e45fd5ed">b170ad7f-b2c5-4d2a-9d38-dd261cf1ec86</MigrationWizIdPermissions>
    <MigrationWizIdVersion xmlns="ca4beddf-4eb9-4120-a0d9-57b1e45fd5ed">b170ad7f-b2c5-4d2a-9d38-dd261cf1ec86-638622651610000000</MigrationWizIdVersion>
    <MigrationWizId xmlns="ca4beddf-4eb9-4120-a0d9-57b1e45fd5ed">b170ad7f-b2c5-4d2a-9d38-dd261cf1ec86</MigrationWizId>
    <lcf76f155ced4ddcb4097134ff3c332f0 xmlns="ca4beddf-4eb9-4120-a0d9-57b1e45fd5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635D0FF886547A37CFE1DEA53A63F" ma:contentTypeVersion="17" ma:contentTypeDescription="Create a new document." ma:contentTypeScope="" ma:versionID="02d4ed5904c1c3ac3ccf67401d489415">
  <xsd:schema xmlns:xsd="http://www.w3.org/2001/XMLSchema" xmlns:xs="http://www.w3.org/2001/XMLSchema" xmlns:p="http://schemas.microsoft.com/office/2006/metadata/properties" xmlns:ns2="ca4beddf-4eb9-4120-a0d9-57b1e45fd5ed" xmlns:ns3="f4d18122-eaa1-4c7e-8903-d1e0c9a66a6a" targetNamespace="http://schemas.microsoft.com/office/2006/metadata/properties" ma:root="true" ma:fieldsID="ebf05514b7123840bcbe8291a4698468" ns2:_="" ns3:_="">
    <xsd:import namespace="ca4beddf-4eb9-4120-a0d9-57b1e45fd5ed"/>
    <xsd:import namespace="f4d18122-eaa1-4c7e-8903-d1e0c9a66a6a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beddf-4eb9-4120-a0d9-57b1e45fd5e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20fb56-a81a-423d-902e-a779af64c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18122-eaa1-4c7e-8903-d1e0c9a66a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44d19f-eca5-466a-95db-9025f6d44af1}" ma:internalName="TaxCatchAll" ma:showField="CatchAllData" ma:web="f4d18122-eaa1-4c7e-8903-d1e0c9a66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747FA-D6C8-4CCE-ACE8-B79F9DC398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08F24-B8FB-4C8D-8521-93F9F27DEE19}">
  <ds:schemaRefs>
    <ds:schemaRef ds:uri="79edefcc-c534-4425-9bec-a624efb6a189"/>
    <ds:schemaRef ds:uri="b753895e-4b06-46c9-ae8e-e0ba2b3b4e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a4beddf-4eb9-4120-a0d9-57b1e45fd5ed"/>
    <ds:schemaRef ds:uri="f4d18122-eaa1-4c7e-8903-d1e0c9a66a6a"/>
  </ds:schemaRefs>
</ds:datastoreItem>
</file>

<file path=customXml/itemProps3.xml><?xml version="1.0" encoding="utf-8"?>
<ds:datastoreItem xmlns:ds="http://schemas.openxmlformats.org/officeDocument/2006/customXml" ds:itemID="{6B0C018C-A17D-4A7E-82F8-A0939DE17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beddf-4eb9-4120-a0d9-57b1e45fd5ed"/>
    <ds:schemaRef ds:uri="f4d18122-eaa1-4c7e-8903-d1e0c9a66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8c35852-7f41-448b-a8a1-cc11796cead8}" enabled="0" method="" siteId="{f8c35852-7f41-448b-a8a1-cc11796cead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589</Words>
  <Application>Microsoft Office PowerPoint</Application>
  <PresentationFormat>Widescreen</PresentationFormat>
  <Paragraphs>86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PPT Presentation</vt:lpstr>
      <vt:lpstr>TC.T update - Diocesan Synod</vt:lpstr>
      <vt:lpstr>Contents</vt:lpstr>
      <vt:lpstr>Contents</vt:lpstr>
      <vt:lpstr>PowerPoint Presentation</vt:lpstr>
      <vt:lpstr>Programme Board Summary (Sept 24)</vt:lpstr>
      <vt:lpstr>Contents</vt:lpstr>
      <vt:lpstr>PowerPoint Presentation</vt:lpstr>
      <vt:lpstr>Good News</vt:lpstr>
      <vt:lpstr>Good News</vt:lpstr>
      <vt:lpstr>Good News</vt:lpstr>
      <vt:lpstr>Good News</vt:lpstr>
      <vt:lpstr>Good News</vt:lpstr>
      <vt:lpstr>Good News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Bergeron</dc:creator>
  <cp:lastModifiedBy>Matilda Kay</cp:lastModifiedBy>
  <cp:revision>358</cp:revision>
  <dcterms:created xsi:type="dcterms:W3CDTF">2023-06-20T09:09:48Z</dcterms:created>
  <dcterms:modified xsi:type="dcterms:W3CDTF">2025-03-07T09:45:51Z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0x010100016635D0FF886547A37CFE1DEA53A63F</vt:lpwstr>
  </property>
  <property fmtid="{D5CDD505-2E9C-101B-9397-08002B2CF9AE}" pid="3" name="MediaServiceImageTags">
    <vt:lpwstr/>
  </property>
</Properties>
</file>