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</p:sldMasterIdLst>
  <p:notesMasterIdLst>
    <p:notesMasterId r:id="rId15"/>
  </p:notesMasterIdLst>
  <p:handoutMasterIdLst>
    <p:handoutMasterId r:id="rId16"/>
  </p:handoutMasterIdLst>
  <p:sldIdLst>
    <p:sldId id="3825" r:id="rId5"/>
    <p:sldId id="3826" r:id="rId6"/>
    <p:sldId id="328" r:id="rId7"/>
    <p:sldId id="329" r:id="rId8"/>
    <p:sldId id="335" r:id="rId9"/>
    <p:sldId id="3836" r:id="rId10"/>
    <p:sldId id="3839" r:id="rId11"/>
    <p:sldId id="3838" r:id="rId12"/>
    <p:sldId id="3840" r:id="rId13"/>
    <p:sldId id="3834" r:id="rId14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39B4AD-2016-411A-874A-0F49BE6F3CE7}" v="1" dt="2025-05-21T20:02:32.3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256" y="68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79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3C7BF2-C10E-4D48-A6CE-96FCE0FF2B64}" type="doc">
      <dgm:prSet loTypeId="urn:microsoft.com/office/officeart/2005/8/layout/cycle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2C47F830-95B8-459D-9314-C01F74BF095B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GB" dirty="0"/>
            <a:t>Find and be in spaces</a:t>
          </a:r>
        </a:p>
      </dgm:t>
    </dgm:pt>
    <dgm:pt modelId="{94330020-3F04-409F-8CBD-BECD5F6CB5FE}" type="parTrans" cxnId="{72EB259F-0E2F-4556-ABCC-AD7DD22CEE06}">
      <dgm:prSet/>
      <dgm:spPr/>
      <dgm:t>
        <a:bodyPr/>
        <a:lstStyle/>
        <a:p>
          <a:endParaRPr lang="en-GB"/>
        </a:p>
      </dgm:t>
    </dgm:pt>
    <dgm:pt modelId="{D08DA7A6-A62C-4993-9F74-DEF6D5F6B759}" type="sibTrans" cxnId="{72EB259F-0E2F-4556-ABCC-AD7DD22CEE06}">
      <dgm:prSet/>
      <dgm:spPr/>
      <dgm:t>
        <a:bodyPr/>
        <a:lstStyle/>
        <a:p>
          <a:endParaRPr lang="en-GB"/>
        </a:p>
      </dgm:t>
    </dgm:pt>
    <dgm:pt modelId="{A71A91EF-0E86-4F29-AC12-88DC648B4077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GB" dirty="0"/>
            <a:t>Establish relationships</a:t>
          </a:r>
        </a:p>
      </dgm:t>
    </dgm:pt>
    <dgm:pt modelId="{80CB6A54-2999-4AB1-8A9E-78FDF7387E74}" type="parTrans" cxnId="{84EDF409-51D7-4495-8C62-455C53D950B5}">
      <dgm:prSet/>
      <dgm:spPr/>
      <dgm:t>
        <a:bodyPr/>
        <a:lstStyle/>
        <a:p>
          <a:endParaRPr lang="en-GB"/>
        </a:p>
      </dgm:t>
    </dgm:pt>
    <dgm:pt modelId="{456817DC-4683-427C-ABAF-54006DC183F3}" type="sibTrans" cxnId="{84EDF409-51D7-4495-8C62-455C53D950B5}">
      <dgm:prSet/>
      <dgm:spPr/>
      <dgm:t>
        <a:bodyPr/>
        <a:lstStyle/>
        <a:p>
          <a:endParaRPr lang="en-GB"/>
        </a:p>
      </dgm:t>
    </dgm:pt>
    <dgm:pt modelId="{E3F20969-0932-40A5-8DF1-84CC841437FD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GB" dirty="0"/>
            <a:t>Uncover good news and help it be revealed</a:t>
          </a:r>
        </a:p>
      </dgm:t>
    </dgm:pt>
    <dgm:pt modelId="{D5751D8C-F581-4CCC-B47B-87C8A250E75E}" type="parTrans" cxnId="{E1DA5CE3-5C46-473A-980E-3F03BDF0FCFF}">
      <dgm:prSet/>
      <dgm:spPr/>
      <dgm:t>
        <a:bodyPr/>
        <a:lstStyle/>
        <a:p>
          <a:endParaRPr lang="en-GB"/>
        </a:p>
      </dgm:t>
    </dgm:pt>
    <dgm:pt modelId="{3E65B047-7323-4915-8F71-8EF71104531D}" type="sibTrans" cxnId="{E1DA5CE3-5C46-473A-980E-3F03BDF0FCFF}">
      <dgm:prSet/>
      <dgm:spPr/>
      <dgm:t>
        <a:bodyPr/>
        <a:lstStyle/>
        <a:p>
          <a:endParaRPr lang="en-GB"/>
        </a:p>
      </dgm:t>
    </dgm:pt>
    <dgm:pt modelId="{8F929BA7-846C-412F-9F82-D8538AC48802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GB" dirty="0"/>
            <a:t>Explore spiritual connections together</a:t>
          </a:r>
        </a:p>
      </dgm:t>
    </dgm:pt>
    <dgm:pt modelId="{8A5EF86C-73D8-4293-9EC9-1CAB4EBA0707}" type="parTrans" cxnId="{BC75630B-3A53-45D8-B4E6-B0C0C5355131}">
      <dgm:prSet/>
      <dgm:spPr/>
      <dgm:t>
        <a:bodyPr/>
        <a:lstStyle/>
        <a:p>
          <a:endParaRPr lang="en-GB"/>
        </a:p>
      </dgm:t>
    </dgm:pt>
    <dgm:pt modelId="{4D041626-55FA-473B-8E0B-4DD6B6E6D8E4}" type="sibTrans" cxnId="{BC75630B-3A53-45D8-B4E6-B0C0C5355131}">
      <dgm:prSet/>
      <dgm:spPr/>
      <dgm:t>
        <a:bodyPr/>
        <a:lstStyle/>
        <a:p>
          <a:endParaRPr lang="en-GB"/>
        </a:p>
      </dgm:t>
    </dgm:pt>
    <dgm:pt modelId="{57CAD102-A3B7-4FCA-BFD4-93EEF0974415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GB" dirty="0"/>
            <a:t>Communities of discipleship</a:t>
          </a:r>
        </a:p>
      </dgm:t>
    </dgm:pt>
    <dgm:pt modelId="{730B8B51-3B91-44C6-B733-2D97A85AE59F}" type="parTrans" cxnId="{CAC92E04-D187-41C4-A82D-ABCC1BB6D340}">
      <dgm:prSet/>
      <dgm:spPr/>
      <dgm:t>
        <a:bodyPr/>
        <a:lstStyle/>
        <a:p>
          <a:endParaRPr lang="en-GB"/>
        </a:p>
      </dgm:t>
    </dgm:pt>
    <dgm:pt modelId="{33B018DF-D7CB-4184-A8CA-14C57D99AEAD}" type="sibTrans" cxnId="{CAC92E04-D187-41C4-A82D-ABCC1BB6D340}">
      <dgm:prSet/>
      <dgm:spPr/>
      <dgm:t>
        <a:bodyPr/>
        <a:lstStyle/>
        <a:p>
          <a:endParaRPr lang="en-GB"/>
        </a:p>
      </dgm:t>
    </dgm:pt>
    <dgm:pt modelId="{0C1AEAE3-0766-4012-B1C8-8A8518106DDD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GB" dirty="0"/>
            <a:t>Identify and share lessons learned</a:t>
          </a:r>
        </a:p>
      </dgm:t>
    </dgm:pt>
    <dgm:pt modelId="{62829EC0-09FD-49EC-B188-38395EBE31C8}" type="parTrans" cxnId="{7B6BA36D-5768-4A04-9EAE-EFF2341B06F6}">
      <dgm:prSet/>
      <dgm:spPr/>
      <dgm:t>
        <a:bodyPr/>
        <a:lstStyle/>
        <a:p>
          <a:endParaRPr lang="en-GB"/>
        </a:p>
      </dgm:t>
    </dgm:pt>
    <dgm:pt modelId="{B4E6BB1A-C434-448D-904D-910C594B1B37}" type="sibTrans" cxnId="{7B6BA36D-5768-4A04-9EAE-EFF2341B06F6}">
      <dgm:prSet/>
      <dgm:spPr/>
      <dgm:t>
        <a:bodyPr/>
        <a:lstStyle/>
        <a:p>
          <a:endParaRPr lang="en-GB"/>
        </a:p>
      </dgm:t>
    </dgm:pt>
    <dgm:pt modelId="{FB380102-BF32-4F49-BA85-77BFC2F732D3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GB"/>
            <a:t>Identify, develop and release leaders</a:t>
          </a:r>
          <a:endParaRPr lang="en-GB" dirty="0"/>
        </a:p>
      </dgm:t>
    </dgm:pt>
    <dgm:pt modelId="{EFBBCFEA-9974-400D-88B2-02AFC787308B}" type="parTrans" cxnId="{1249ADD6-E77C-42FA-B721-25B3C9FF6009}">
      <dgm:prSet/>
      <dgm:spPr/>
      <dgm:t>
        <a:bodyPr/>
        <a:lstStyle/>
        <a:p>
          <a:endParaRPr lang="en-GB"/>
        </a:p>
      </dgm:t>
    </dgm:pt>
    <dgm:pt modelId="{4F5C30C7-83B9-4752-82B0-A2B25375559A}" type="sibTrans" cxnId="{1249ADD6-E77C-42FA-B721-25B3C9FF6009}">
      <dgm:prSet/>
      <dgm:spPr/>
      <dgm:t>
        <a:bodyPr/>
        <a:lstStyle/>
        <a:p>
          <a:endParaRPr lang="en-GB"/>
        </a:p>
      </dgm:t>
    </dgm:pt>
    <dgm:pt modelId="{0AA968C3-C7E2-4982-8951-2EBC59640C9C}" type="pres">
      <dgm:prSet presAssocID="{EF3C7BF2-C10E-4D48-A6CE-96FCE0FF2B64}" presName="Name0" presStyleCnt="0">
        <dgm:presLayoutVars>
          <dgm:dir/>
          <dgm:resizeHandles val="exact"/>
        </dgm:presLayoutVars>
      </dgm:prSet>
      <dgm:spPr/>
    </dgm:pt>
    <dgm:pt modelId="{A5FC76C3-B663-4B91-B4D2-99DF8BD02DBB}" type="pres">
      <dgm:prSet presAssocID="{EF3C7BF2-C10E-4D48-A6CE-96FCE0FF2B64}" presName="cycle" presStyleCnt="0"/>
      <dgm:spPr/>
    </dgm:pt>
    <dgm:pt modelId="{CF61FDFE-75D4-4D5F-80BC-11D30A049A6D}" type="pres">
      <dgm:prSet presAssocID="{2C47F830-95B8-459D-9314-C01F74BF095B}" presName="nodeFirstNode" presStyleLbl="node1" presStyleIdx="0" presStyleCnt="7">
        <dgm:presLayoutVars>
          <dgm:bulletEnabled val="1"/>
        </dgm:presLayoutVars>
      </dgm:prSet>
      <dgm:spPr/>
    </dgm:pt>
    <dgm:pt modelId="{552E59E8-DBC8-4956-B35A-C4DDCFFF681B}" type="pres">
      <dgm:prSet presAssocID="{D08DA7A6-A62C-4993-9F74-DEF6D5F6B759}" presName="sibTransFirstNode" presStyleLbl="bgShp" presStyleIdx="0" presStyleCnt="1"/>
      <dgm:spPr/>
    </dgm:pt>
    <dgm:pt modelId="{B8B4622E-2A30-4DD0-8511-5CD8DB11AE86}" type="pres">
      <dgm:prSet presAssocID="{A71A91EF-0E86-4F29-AC12-88DC648B4077}" presName="nodeFollowingNodes" presStyleLbl="node1" presStyleIdx="1" presStyleCnt="7" custRadScaleRad="96805" custRadScaleInc="10624">
        <dgm:presLayoutVars>
          <dgm:bulletEnabled val="1"/>
        </dgm:presLayoutVars>
      </dgm:prSet>
      <dgm:spPr/>
    </dgm:pt>
    <dgm:pt modelId="{A2906B28-790A-425C-A935-C5137AE80633}" type="pres">
      <dgm:prSet presAssocID="{E3F20969-0932-40A5-8DF1-84CC841437FD}" presName="nodeFollowingNodes" presStyleLbl="node1" presStyleIdx="2" presStyleCnt="7">
        <dgm:presLayoutVars>
          <dgm:bulletEnabled val="1"/>
        </dgm:presLayoutVars>
      </dgm:prSet>
      <dgm:spPr/>
    </dgm:pt>
    <dgm:pt modelId="{1273F849-4AA1-4D60-8C3E-DB741B77214D}" type="pres">
      <dgm:prSet presAssocID="{8F929BA7-846C-412F-9F82-D8538AC48802}" presName="nodeFollowingNodes" presStyleLbl="node1" presStyleIdx="3" presStyleCnt="7" custRadScaleRad="101005" custRadScaleInc="-2577">
        <dgm:presLayoutVars>
          <dgm:bulletEnabled val="1"/>
        </dgm:presLayoutVars>
      </dgm:prSet>
      <dgm:spPr/>
    </dgm:pt>
    <dgm:pt modelId="{8ADE4618-FB7B-4D09-B1CC-9915C4AEB812}" type="pres">
      <dgm:prSet presAssocID="{57CAD102-A3B7-4FCA-BFD4-93EEF0974415}" presName="nodeFollowingNodes" presStyleLbl="node1" presStyleIdx="4" presStyleCnt="7" custRadScaleRad="102019" custRadScaleInc="41190">
        <dgm:presLayoutVars>
          <dgm:bulletEnabled val="1"/>
        </dgm:presLayoutVars>
      </dgm:prSet>
      <dgm:spPr/>
    </dgm:pt>
    <dgm:pt modelId="{EFA5035A-E986-4D85-8F8E-47ED093AAB27}" type="pres">
      <dgm:prSet presAssocID="{FB380102-BF32-4F49-BA85-77BFC2F732D3}" presName="nodeFollowingNodes" presStyleLbl="node1" presStyleIdx="5" presStyleCnt="7" custRadScaleRad="93347" custRadScaleInc="15576">
        <dgm:presLayoutVars>
          <dgm:bulletEnabled val="1"/>
        </dgm:presLayoutVars>
      </dgm:prSet>
      <dgm:spPr/>
    </dgm:pt>
    <dgm:pt modelId="{7D7B1B13-6331-4B72-8A62-7DA2149D6CF2}" type="pres">
      <dgm:prSet presAssocID="{0C1AEAE3-0766-4012-B1C8-8A8518106DDD}" presName="nodeFollowingNodes" presStyleLbl="node1" presStyleIdx="6" presStyleCnt="7" custRadScaleRad="98699" custRadScaleInc="-12253">
        <dgm:presLayoutVars>
          <dgm:bulletEnabled val="1"/>
        </dgm:presLayoutVars>
      </dgm:prSet>
      <dgm:spPr/>
    </dgm:pt>
  </dgm:ptLst>
  <dgm:cxnLst>
    <dgm:cxn modelId="{CAC92E04-D187-41C4-A82D-ABCC1BB6D340}" srcId="{EF3C7BF2-C10E-4D48-A6CE-96FCE0FF2B64}" destId="{57CAD102-A3B7-4FCA-BFD4-93EEF0974415}" srcOrd="4" destOrd="0" parTransId="{730B8B51-3B91-44C6-B733-2D97A85AE59F}" sibTransId="{33B018DF-D7CB-4184-A8CA-14C57D99AEAD}"/>
    <dgm:cxn modelId="{84EDF409-51D7-4495-8C62-455C53D950B5}" srcId="{EF3C7BF2-C10E-4D48-A6CE-96FCE0FF2B64}" destId="{A71A91EF-0E86-4F29-AC12-88DC648B4077}" srcOrd="1" destOrd="0" parTransId="{80CB6A54-2999-4AB1-8A9E-78FDF7387E74}" sibTransId="{456817DC-4683-427C-ABAF-54006DC183F3}"/>
    <dgm:cxn modelId="{BC75630B-3A53-45D8-B4E6-B0C0C5355131}" srcId="{EF3C7BF2-C10E-4D48-A6CE-96FCE0FF2B64}" destId="{8F929BA7-846C-412F-9F82-D8538AC48802}" srcOrd="3" destOrd="0" parTransId="{8A5EF86C-73D8-4293-9EC9-1CAB4EBA0707}" sibTransId="{4D041626-55FA-473B-8E0B-4DD6B6E6D8E4}"/>
    <dgm:cxn modelId="{59B16E19-9007-4D53-A927-8A12FF6650E3}" type="presOf" srcId="{D08DA7A6-A62C-4993-9F74-DEF6D5F6B759}" destId="{552E59E8-DBC8-4956-B35A-C4DDCFFF681B}" srcOrd="0" destOrd="0" presId="urn:microsoft.com/office/officeart/2005/8/layout/cycle3"/>
    <dgm:cxn modelId="{A064DF19-8AC1-483C-B465-48E02A0F7BF3}" type="presOf" srcId="{E3F20969-0932-40A5-8DF1-84CC841437FD}" destId="{A2906B28-790A-425C-A935-C5137AE80633}" srcOrd="0" destOrd="0" presId="urn:microsoft.com/office/officeart/2005/8/layout/cycle3"/>
    <dgm:cxn modelId="{1C32DC2D-EED3-4252-804C-DBC992B093A6}" type="presOf" srcId="{2C47F830-95B8-459D-9314-C01F74BF095B}" destId="{CF61FDFE-75D4-4D5F-80BC-11D30A049A6D}" srcOrd="0" destOrd="0" presId="urn:microsoft.com/office/officeart/2005/8/layout/cycle3"/>
    <dgm:cxn modelId="{1E70A439-C837-485E-8638-7A18A94BD760}" type="presOf" srcId="{A71A91EF-0E86-4F29-AC12-88DC648B4077}" destId="{B8B4622E-2A30-4DD0-8511-5CD8DB11AE86}" srcOrd="0" destOrd="0" presId="urn:microsoft.com/office/officeart/2005/8/layout/cycle3"/>
    <dgm:cxn modelId="{F3833965-F0BA-40F6-BA4B-1B7EACC6DA50}" type="presOf" srcId="{8F929BA7-846C-412F-9F82-D8538AC48802}" destId="{1273F849-4AA1-4D60-8C3E-DB741B77214D}" srcOrd="0" destOrd="0" presId="urn:microsoft.com/office/officeart/2005/8/layout/cycle3"/>
    <dgm:cxn modelId="{62EEA766-4E00-4FC3-A4BB-76AB24197D93}" type="presOf" srcId="{FB380102-BF32-4F49-BA85-77BFC2F732D3}" destId="{EFA5035A-E986-4D85-8F8E-47ED093AAB27}" srcOrd="0" destOrd="0" presId="urn:microsoft.com/office/officeart/2005/8/layout/cycle3"/>
    <dgm:cxn modelId="{7B6BA36D-5768-4A04-9EAE-EFF2341B06F6}" srcId="{EF3C7BF2-C10E-4D48-A6CE-96FCE0FF2B64}" destId="{0C1AEAE3-0766-4012-B1C8-8A8518106DDD}" srcOrd="6" destOrd="0" parTransId="{62829EC0-09FD-49EC-B188-38395EBE31C8}" sibTransId="{B4E6BB1A-C434-448D-904D-910C594B1B37}"/>
    <dgm:cxn modelId="{E50A0B75-BFDD-4A69-8FB5-EB6D3278CD44}" type="presOf" srcId="{0C1AEAE3-0766-4012-B1C8-8A8518106DDD}" destId="{7D7B1B13-6331-4B72-8A62-7DA2149D6CF2}" srcOrd="0" destOrd="0" presId="urn:microsoft.com/office/officeart/2005/8/layout/cycle3"/>
    <dgm:cxn modelId="{A47A748E-631F-4E65-8F8E-65D17EC1EE91}" type="presOf" srcId="{EF3C7BF2-C10E-4D48-A6CE-96FCE0FF2B64}" destId="{0AA968C3-C7E2-4982-8951-2EBC59640C9C}" srcOrd="0" destOrd="0" presId="urn:microsoft.com/office/officeart/2005/8/layout/cycle3"/>
    <dgm:cxn modelId="{72EB259F-0E2F-4556-ABCC-AD7DD22CEE06}" srcId="{EF3C7BF2-C10E-4D48-A6CE-96FCE0FF2B64}" destId="{2C47F830-95B8-459D-9314-C01F74BF095B}" srcOrd="0" destOrd="0" parTransId="{94330020-3F04-409F-8CBD-BECD5F6CB5FE}" sibTransId="{D08DA7A6-A62C-4993-9F74-DEF6D5F6B759}"/>
    <dgm:cxn modelId="{D07CAFA5-603C-4E1D-B60B-DCF928C333D8}" type="presOf" srcId="{57CAD102-A3B7-4FCA-BFD4-93EEF0974415}" destId="{8ADE4618-FB7B-4D09-B1CC-9915C4AEB812}" srcOrd="0" destOrd="0" presId="urn:microsoft.com/office/officeart/2005/8/layout/cycle3"/>
    <dgm:cxn modelId="{1249ADD6-E77C-42FA-B721-25B3C9FF6009}" srcId="{EF3C7BF2-C10E-4D48-A6CE-96FCE0FF2B64}" destId="{FB380102-BF32-4F49-BA85-77BFC2F732D3}" srcOrd="5" destOrd="0" parTransId="{EFBBCFEA-9974-400D-88B2-02AFC787308B}" sibTransId="{4F5C30C7-83B9-4752-82B0-A2B25375559A}"/>
    <dgm:cxn modelId="{E1DA5CE3-5C46-473A-980E-3F03BDF0FCFF}" srcId="{EF3C7BF2-C10E-4D48-A6CE-96FCE0FF2B64}" destId="{E3F20969-0932-40A5-8DF1-84CC841437FD}" srcOrd="2" destOrd="0" parTransId="{D5751D8C-F581-4CCC-B47B-87C8A250E75E}" sibTransId="{3E65B047-7323-4915-8F71-8EF71104531D}"/>
    <dgm:cxn modelId="{35510584-62C4-4932-8753-26C2F045C34C}" type="presParOf" srcId="{0AA968C3-C7E2-4982-8951-2EBC59640C9C}" destId="{A5FC76C3-B663-4B91-B4D2-99DF8BD02DBB}" srcOrd="0" destOrd="0" presId="urn:microsoft.com/office/officeart/2005/8/layout/cycle3"/>
    <dgm:cxn modelId="{4FE8C10C-8954-4681-8CEF-FD9426AD8378}" type="presParOf" srcId="{A5FC76C3-B663-4B91-B4D2-99DF8BD02DBB}" destId="{CF61FDFE-75D4-4D5F-80BC-11D30A049A6D}" srcOrd="0" destOrd="0" presId="urn:microsoft.com/office/officeart/2005/8/layout/cycle3"/>
    <dgm:cxn modelId="{CF4016B6-53E4-4330-97C4-513D1CD4B336}" type="presParOf" srcId="{A5FC76C3-B663-4B91-B4D2-99DF8BD02DBB}" destId="{552E59E8-DBC8-4956-B35A-C4DDCFFF681B}" srcOrd="1" destOrd="0" presId="urn:microsoft.com/office/officeart/2005/8/layout/cycle3"/>
    <dgm:cxn modelId="{F076AD27-3382-48BD-872B-25CF8ECA68EA}" type="presParOf" srcId="{A5FC76C3-B663-4B91-B4D2-99DF8BD02DBB}" destId="{B8B4622E-2A30-4DD0-8511-5CD8DB11AE86}" srcOrd="2" destOrd="0" presId="urn:microsoft.com/office/officeart/2005/8/layout/cycle3"/>
    <dgm:cxn modelId="{3CF5850A-E9DD-4684-A7C1-7CB44414F137}" type="presParOf" srcId="{A5FC76C3-B663-4B91-B4D2-99DF8BD02DBB}" destId="{A2906B28-790A-425C-A935-C5137AE80633}" srcOrd="3" destOrd="0" presId="urn:microsoft.com/office/officeart/2005/8/layout/cycle3"/>
    <dgm:cxn modelId="{95431DF8-B9DD-423E-9747-95D8790FA475}" type="presParOf" srcId="{A5FC76C3-B663-4B91-B4D2-99DF8BD02DBB}" destId="{1273F849-4AA1-4D60-8C3E-DB741B77214D}" srcOrd="4" destOrd="0" presId="urn:microsoft.com/office/officeart/2005/8/layout/cycle3"/>
    <dgm:cxn modelId="{02DF3BA6-8E52-4032-8A5E-4A35CA0272C6}" type="presParOf" srcId="{A5FC76C3-B663-4B91-B4D2-99DF8BD02DBB}" destId="{8ADE4618-FB7B-4D09-B1CC-9915C4AEB812}" srcOrd="5" destOrd="0" presId="urn:microsoft.com/office/officeart/2005/8/layout/cycle3"/>
    <dgm:cxn modelId="{C3CB0599-DC48-4013-90EA-C9D54C8E4B58}" type="presParOf" srcId="{A5FC76C3-B663-4B91-B4D2-99DF8BD02DBB}" destId="{EFA5035A-E986-4D85-8F8E-47ED093AAB27}" srcOrd="6" destOrd="0" presId="urn:microsoft.com/office/officeart/2005/8/layout/cycle3"/>
    <dgm:cxn modelId="{01C07605-1EE6-4A93-B885-304357430FC4}" type="presParOf" srcId="{A5FC76C3-B663-4B91-B4D2-99DF8BD02DBB}" destId="{7D7B1B13-6331-4B72-8A62-7DA2149D6CF2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2E59E8-DBC8-4956-B35A-C4DDCFFF681B}">
      <dsp:nvSpPr>
        <dsp:cNvPr id="0" name=""/>
        <dsp:cNvSpPr/>
      </dsp:nvSpPr>
      <dsp:spPr>
        <a:xfrm>
          <a:off x="289249" y="236218"/>
          <a:ext cx="4294882" cy="4294882"/>
        </a:xfrm>
        <a:prstGeom prst="circularArrow">
          <a:avLst>
            <a:gd name="adj1" fmla="val 5544"/>
            <a:gd name="adj2" fmla="val 330680"/>
            <a:gd name="adj3" fmla="val 14555614"/>
            <a:gd name="adj4" fmla="val 16927480"/>
            <a:gd name="adj5" fmla="val 575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61FDFE-75D4-4D5F-80BC-11D30A049A6D}">
      <dsp:nvSpPr>
        <dsp:cNvPr id="0" name=""/>
        <dsp:cNvSpPr/>
      </dsp:nvSpPr>
      <dsp:spPr>
        <a:xfrm>
          <a:off x="1787065" y="268281"/>
          <a:ext cx="1299250" cy="6496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100" kern="1200" dirty="0"/>
            <a:t>Find and be in spaces</a:t>
          </a:r>
        </a:p>
      </dsp:txBody>
      <dsp:txXfrm>
        <a:off x="1818777" y="299993"/>
        <a:ext cx="1235826" cy="586201"/>
      </dsp:txXfrm>
    </dsp:sp>
    <dsp:sp modelId="{B8B4622E-2A30-4DD0-8511-5CD8DB11AE86}">
      <dsp:nvSpPr>
        <dsp:cNvPr id="0" name=""/>
        <dsp:cNvSpPr/>
      </dsp:nvSpPr>
      <dsp:spPr>
        <a:xfrm>
          <a:off x="3260553" y="1113722"/>
          <a:ext cx="1299250" cy="649625"/>
        </a:xfrm>
        <a:prstGeom prst="roundRect">
          <a:avLst/>
        </a:prstGeom>
        <a:solidFill>
          <a:schemeClr val="accent4">
            <a:hueOff val="913213"/>
            <a:satOff val="4035"/>
            <a:lumOff val="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100" kern="1200" dirty="0"/>
            <a:t>Establish relationships</a:t>
          </a:r>
        </a:p>
      </dsp:txBody>
      <dsp:txXfrm>
        <a:off x="3292265" y="1145434"/>
        <a:ext cx="1235826" cy="586201"/>
      </dsp:txXfrm>
    </dsp:sp>
    <dsp:sp modelId="{A2906B28-790A-425C-A935-C5137AE80633}">
      <dsp:nvSpPr>
        <dsp:cNvPr id="0" name=""/>
        <dsp:cNvSpPr/>
      </dsp:nvSpPr>
      <dsp:spPr>
        <a:xfrm>
          <a:off x="3572651" y="2507336"/>
          <a:ext cx="1299250" cy="649625"/>
        </a:xfrm>
        <a:prstGeom prst="roundRect">
          <a:avLst/>
        </a:prstGeom>
        <a:solidFill>
          <a:schemeClr val="accent4">
            <a:hueOff val="1826426"/>
            <a:satOff val="8070"/>
            <a:lumOff val="104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100" kern="1200" dirty="0"/>
            <a:t>Uncover good news and help it be revealed</a:t>
          </a:r>
        </a:p>
      </dsp:txBody>
      <dsp:txXfrm>
        <a:off x="3604363" y="2539048"/>
        <a:ext cx="1235826" cy="586201"/>
      </dsp:txXfrm>
    </dsp:sp>
    <dsp:sp modelId="{1273F849-4AA1-4D60-8C3E-DB741B77214D}">
      <dsp:nvSpPr>
        <dsp:cNvPr id="0" name=""/>
        <dsp:cNvSpPr/>
      </dsp:nvSpPr>
      <dsp:spPr>
        <a:xfrm>
          <a:off x="2623279" y="3749916"/>
          <a:ext cx="1299250" cy="649625"/>
        </a:xfrm>
        <a:prstGeom prst="roundRect">
          <a:avLst/>
        </a:prstGeom>
        <a:solidFill>
          <a:schemeClr val="accent4">
            <a:hueOff val="2739640"/>
            <a:satOff val="12105"/>
            <a:lumOff val="15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100" kern="1200" dirty="0"/>
            <a:t>Explore spiritual connections together</a:t>
          </a:r>
        </a:p>
      </dsp:txBody>
      <dsp:txXfrm>
        <a:off x="2654991" y="3781628"/>
        <a:ext cx="1235826" cy="586201"/>
      </dsp:txXfrm>
    </dsp:sp>
    <dsp:sp modelId="{8ADE4618-FB7B-4D09-B1CC-9915C4AEB812}">
      <dsp:nvSpPr>
        <dsp:cNvPr id="0" name=""/>
        <dsp:cNvSpPr/>
      </dsp:nvSpPr>
      <dsp:spPr>
        <a:xfrm>
          <a:off x="483259" y="3438192"/>
          <a:ext cx="1299250" cy="649625"/>
        </a:xfrm>
        <a:prstGeom prst="roundRect">
          <a:avLst/>
        </a:prstGeom>
        <a:solidFill>
          <a:schemeClr val="accent4">
            <a:hueOff val="3652853"/>
            <a:satOff val="16140"/>
            <a:lumOff val="209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100" kern="1200" dirty="0"/>
            <a:t>Communities of discipleship</a:t>
          </a:r>
        </a:p>
      </dsp:txBody>
      <dsp:txXfrm>
        <a:off x="514971" y="3469904"/>
        <a:ext cx="1235826" cy="586201"/>
      </dsp:txXfrm>
    </dsp:sp>
    <dsp:sp modelId="{EFA5035A-E986-4D85-8F8E-47ED093AAB27}">
      <dsp:nvSpPr>
        <dsp:cNvPr id="0" name=""/>
        <dsp:cNvSpPr/>
      </dsp:nvSpPr>
      <dsp:spPr>
        <a:xfrm>
          <a:off x="86306" y="2273983"/>
          <a:ext cx="1299250" cy="649625"/>
        </a:xfrm>
        <a:prstGeom prst="roundRect">
          <a:avLst/>
        </a:prstGeom>
        <a:solidFill>
          <a:schemeClr val="accent4">
            <a:hueOff val="4566066"/>
            <a:satOff val="20175"/>
            <a:lumOff val="261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100" kern="1200"/>
            <a:t>Identify, develop and release leaders</a:t>
          </a:r>
          <a:endParaRPr lang="en-GB" sz="1100" kern="1200" dirty="0"/>
        </a:p>
      </dsp:txBody>
      <dsp:txXfrm>
        <a:off x="118018" y="2305695"/>
        <a:ext cx="1235826" cy="586201"/>
      </dsp:txXfrm>
    </dsp:sp>
    <dsp:sp modelId="{7D7B1B13-6331-4B72-8A62-7DA2149D6CF2}">
      <dsp:nvSpPr>
        <dsp:cNvPr id="0" name=""/>
        <dsp:cNvSpPr/>
      </dsp:nvSpPr>
      <dsp:spPr>
        <a:xfrm>
          <a:off x="272008" y="1113733"/>
          <a:ext cx="1299250" cy="649625"/>
        </a:xfrm>
        <a:prstGeom prst="roundRect">
          <a:avLst/>
        </a:prstGeom>
        <a:solidFill>
          <a:schemeClr val="accent4">
            <a:hueOff val="5479279"/>
            <a:satOff val="24210"/>
            <a:lumOff val="31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100" kern="1200" dirty="0"/>
            <a:t>Identify and share lessons learned</a:t>
          </a:r>
        </a:p>
      </dsp:txBody>
      <dsp:txXfrm>
        <a:off x="303720" y="1145445"/>
        <a:ext cx="1235826" cy="5862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DCE667-0E8B-4020-B798-9F540ACF8A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FE84B-4CF5-479A-98FA-101E6C9224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49E17-B59A-4F61-B8D2-5B4F41E1978D}" type="datetime1">
              <a:rPr lang="en-GB" smtClean="0"/>
              <a:t>23/05/2025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871FFA-2EDD-435F-95BB-D4913CE523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549EF-DEA6-491C-B092-AD1829A0E2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C7C88-02FC-450C-BC0C-36A3D372F9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6697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E95BD-28DC-4C06-ABE7-D1DD6658916C}" type="datetime1">
              <a:rPr lang="en-GB" smtClean="0"/>
              <a:pPr/>
              <a:t>23/05/2025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40C6A29-4676-420C-BBE3-ACC2B80F64D4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141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77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0C6A29-4676-420C-BBE3-ACC2B80F64D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16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3">
            <a:extLst>
              <a:ext uri="{FF2B5EF4-FFF2-40B4-BE49-F238E27FC236}">
                <a16:creationId xmlns:a16="http://schemas.microsoft.com/office/drawing/2014/main" id="{FCE00AC6-1AA1-42D9-83DD-4C308C3F9322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19A315-F756-49EC-8181-0EC3F0A37B09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0F3E26-F530-48F5-983F-9DCFF41D4F39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C97701E-DAF9-4174-AA91-DA203CD27D6A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765374-1A4B-41DC-9E75-A95A6C655328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618DB8E-B14E-42E2-B454-6F4F36A8A9D9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97666F55-03F1-4D18-9653-0F360E127A7E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208" y="2743200"/>
            <a:ext cx="6592824" cy="2386584"/>
          </a:xfrm>
        </p:spPr>
        <p:txBody>
          <a:bodyPr rtlCol="0"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208" y="5221224"/>
            <a:ext cx="6592824" cy="996696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1041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12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en-GB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6727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medium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AA9DFF3-1B49-48A9-BF8A-57DD7D07CF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01259" y="2727729"/>
            <a:ext cx="4290740" cy="4130271"/>
          </a:xfrm>
          <a:custGeom>
            <a:avLst/>
            <a:gdLst>
              <a:gd name="connsiteX0" fmla="*/ 2503809 w 4290740"/>
              <a:gd name="connsiteY0" fmla="*/ 0 h 4130271"/>
              <a:gd name="connsiteX1" fmla="*/ 4198398 w 4290740"/>
              <a:gd name="connsiteY1" fmla="*/ 660580 h 4130271"/>
              <a:gd name="connsiteX2" fmla="*/ 4290740 w 4290740"/>
              <a:gd name="connsiteY2" fmla="*/ 751285 h 4130271"/>
              <a:gd name="connsiteX3" fmla="*/ 4290740 w 4290740"/>
              <a:gd name="connsiteY3" fmla="*/ 4130271 h 4130271"/>
              <a:gd name="connsiteX4" fmla="*/ 604508 w 4290740"/>
              <a:gd name="connsiteY4" fmla="*/ 4130271 h 4130271"/>
              <a:gd name="connsiteX5" fmla="*/ 461940 w 4290740"/>
              <a:gd name="connsiteY5" fmla="*/ 3953232 h 4130271"/>
              <a:gd name="connsiteX6" fmla="*/ 0 w 4290740"/>
              <a:gd name="connsiteY6" fmla="*/ 2503809 h 4130271"/>
              <a:gd name="connsiteX7" fmla="*/ 2503809 w 4290740"/>
              <a:gd name="connsiteY7" fmla="*/ 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740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0" y="751285"/>
                </a:lnTo>
                <a:lnTo>
                  <a:pt x="4290740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CFEFC13-B998-4A6F-A7ED-411E266D28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609" y="0"/>
            <a:ext cx="3519311" cy="3007909"/>
          </a:xfrm>
          <a:custGeom>
            <a:avLst/>
            <a:gdLst>
              <a:gd name="connsiteX0" fmla="*/ 519779 w 3519311"/>
              <a:gd name="connsiteY0" fmla="*/ 0 h 3007909"/>
              <a:gd name="connsiteX1" fmla="*/ 2999531 w 3519311"/>
              <a:gd name="connsiteY1" fmla="*/ 0 h 3007909"/>
              <a:gd name="connsiteX2" fmla="*/ 3003920 w 3519311"/>
              <a:gd name="connsiteY2" fmla="*/ 3989 h 3007909"/>
              <a:gd name="connsiteX3" fmla="*/ 3519311 w 3519311"/>
              <a:gd name="connsiteY3" fmla="*/ 1248253 h 3007909"/>
              <a:gd name="connsiteX4" fmla="*/ 1759655 w 3519311"/>
              <a:gd name="connsiteY4" fmla="*/ 3007909 h 3007909"/>
              <a:gd name="connsiteX5" fmla="*/ 9084 w 3519311"/>
              <a:gd name="connsiteY5" fmla="*/ 1428168 h 3007909"/>
              <a:gd name="connsiteX6" fmla="*/ 0 w 3519311"/>
              <a:gd name="connsiteY6" fmla="*/ 1248273 h 3007909"/>
              <a:gd name="connsiteX7" fmla="*/ 0 w 3519311"/>
              <a:gd name="connsiteY7" fmla="*/ 1248233 h 3007909"/>
              <a:gd name="connsiteX8" fmla="*/ 9084 w 3519311"/>
              <a:gd name="connsiteY8" fmla="*/ 1068339 h 3007909"/>
              <a:gd name="connsiteX9" fmla="*/ 515391 w 3519311"/>
              <a:gd name="connsiteY9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9311" h="3007909">
                <a:moveTo>
                  <a:pt x="519779" y="0"/>
                </a:moveTo>
                <a:lnTo>
                  <a:pt x="2999531" y="0"/>
                </a:lnTo>
                <a:lnTo>
                  <a:pt x="3003920" y="3989"/>
                </a:lnTo>
                <a:cubicBezTo>
                  <a:pt x="3322355" y="322424"/>
                  <a:pt x="3519311" y="762338"/>
                  <a:pt x="3519311" y="1248253"/>
                </a:cubicBezTo>
                <a:cubicBezTo>
                  <a:pt x="3519311" y="2220084"/>
                  <a:pt x="2731486" y="3007909"/>
                  <a:pt x="1759655" y="3007909"/>
                </a:cubicBezTo>
                <a:cubicBezTo>
                  <a:pt x="848565" y="3007909"/>
                  <a:pt x="99196" y="2315485"/>
                  <a:pt x="9084" y="1428168"/>
                </a:cubicBezTo>
                <a:lnTo>
                  <a:pt x="0" y="1248273"/>
                </a:lnTo>
                <a:lnTo>
                  <a:pt x="0" y="1248233"/>
                </a:lnTo>
                <a:lnTo>
                  <a:pt x="9084" y="1068339"/>
                </a:lnTo>
                <a:cubicBezTo>
                  <a:pt x="51137" y="654258"/>
                  <a:pt x="236761" y="282620"/>
                  <a:pt x="515391" y="3989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BFFB5A-A05C-4B0C-905C-5884361304B2}"/>
              </a:ext>
            </a:extLst>
          </p:cNvPr>
          <p:cNvSpPr/>
          <p:nvPr userDrawn="1"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F33AC6C-4807-4785-AE9F-84BFEEDA9F7E}"/>
              </a:ext>
            </a:extLst>
          </p:cNvPr>
          <p:cNvSpPr/>
          <p:nvPr userDrawn="1"/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760"/>
            <a:ext cx="5120640" cy="1325880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en-GB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828800"/>
            <a:ext cx="5093208" cy="4352544"/>
          </a:xfrm>
        </p:spPr>
        <p:txBody>
          <a:bodyPr rtlCol="0"/>
          <a:lstStyle>
            <a:lvl1pPr marL="0" indent="0">
              <a:buNone/>
              <a:defRPr sz="24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13178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234440"/>
            <a:ext cx="3236976" cy="406908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 rtlCol="0"/>
          <a:lstStyle>
            <a:lvl1pPr algn="l">
              <a:defRPr>
                <a:latin typeface="+mn-lt"/>
              </a:defRPr>
            </a:lvl1pPr>
          </a:lstStyle>
          <a:p>
            <a:pPr algn="l"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en-GB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76" y="2551176"/>
            <a:ext cx="4709160" cy="1755648"/>
          </a:xfrm>
        </p:spPr>
        <p:txBody>
          <a:bodyPr rtlCol="0"/>
          <a:lstStyle>
            <a:lvl1pPr marL="0" indent="0">
              <a:buNone/>
              <a:defRPr sz="2400"/>
            </a:lvl1pPr>
            <a:lvl2pPr marL="228600">
              <a:defRPr sz="1800"/>
            </a:lvl2pPr>
            <a:lvl3pPr marL="457200">
              <a:defRPr sz="1800"/>
            </a:lvl3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677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en-GB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48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en-GB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3540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en-GB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28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en-GB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1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FA665D7-34D0-4262-B345-9B1A1BA8DA17}"/>
              </a:ext>
            </a:extLst>
          </p:cNvPr>
          <p:cNvSpPr/>
          <p:nvPr userDrawn="1"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9ECC553-79E5-4B14-89C9-4DAD2B1021B1}"/>
              </a:ext>
            </a:extLst>
          </p:cNvPr>
          <p:cNvSpPr/>
          <p:nvPr userDrawn="1"/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797934-7E2B-4F94-89C4-0279413FF821}"/>
              </a:ext>
            </a:extLst>
          </p:cNvPr>
          <p:cNvSpPr/>
          <p:nvPr userDrawn="1"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152" y="1527048"/>
            <a:ext cx="5111496" cy="3931920"/>
          </a:xfrm>
        </p:spPr>
        <p:txBody>
          <a:bodyPr rtlCol="0" anchor="ctr"/>
          <a:lstStyle>
            <a:lvl1pPr marL="0" indent="0">
              <a:buNone/>
              <a:defRPr/>
            </a:lvl1pPr>
            <a:lvl2pPr marL="228600">
              <a:defRPr/>
            </a:lvl2pPr>
            <a:lvl3pPr marL="457200">
              <a:defRPr/>
            </a:lvl3pPr>
            <a:lvl4pPr>
              <a:buNone/>
              <a:defRPr/>
            </a:lvl4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1394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825625"/>
            <a:ext cx="5806440" cy="4352544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228600">
              <a:lnSpc>
                <a:spcPct val="110000"/>
              </a:lnSpc>
              <a:defRPr sz="2000"/>
            </a:lvl2pPr>
            <a:lvl3pPr marL="457200">
              <a:lnSpc>
                <a:spcPct val="110000"/>
              </a:lnSpc>
              <a:defRPr sz="1800"/>
            </a:lvl3pPr>
            <a:lvl4pPr marL="685800"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39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00EACD1-D216-4037-8AFF-80CF273586DF}"/>
              </a:ext>
            </a:extLst>
          </p:cNvPr>
          <p:cNvSpPr/>
          <p:nvPr userDrawn="1"/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941DE04-3FEA-4A57-B200-F9F6A765C792}"/>
              </a:ext>
            </a:extLst>
          </p:cNvPr>
          <p:cNvSpPr/>
          <p:nvPr userDrawn="1"/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65C7B4-4152-4548-A771-EB148A028FDB}"/>
              </a:ext>
            </a:extLst>
          </p:cNvPr>
          <p:cNvSpPr/>
          <p:nvPr userDrawn="1"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272" y="1380744"/>
            <a:ext cx="5559552" cy="2514600"/>
          </a:xfrm>
        </p:spPr>
        <p:txBody>
          <a:bodyPr rtlCol="0"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9272" y="4078224"/>
            <a:ext cx="5559552" cy="153619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557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5"/>
            <a:ext cx="10515600" cy="1325563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6" y="1911096"/>
            <a:ext cx="9829800" cy="3859742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en-GB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08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en-GB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1096"/>
            <a:ext cx="10515600" cy="3859742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9892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E3FD7E-C80A-4707-A8E9-4134DF91F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</p:spPr>
        <p:txBody>
          <a:bodyPr rtlCol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0EC23F5-CD2E-4207-A4E6-73BDFF74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0" y="370600"/>
            <a:ext cx="5923842" cy="5923842"/>
          </a:xfrm>
          <a:custGeom>
            <a:avLst/>
            <a:gdLst>
              <a:gd name="connsiteX0" fmla="*/ 2961921 w 5923842"/>
              <a:gd name="connsiteY0" fmla="*/ 0 h 5923842"/>
              <a:gd name="connsiteX1" fmla="*/ 5923842 w 5923842"/>
              <a:gd name="connsiteY1" fmla="*/ 2961921 h 5923842"/>
              <a:gd name="connsiteX2" fmla="*/ 2961921 w 5923842"/>
              <a:gd name="connsiteY2" fmla="*/ 5923842 h 5923842"/>
              <a:gd name="connsiteX3" fmla="*/ 0 w 5923842"/>
              <a:gd name="connsiteY3" fmla="*/ 2961921 h 5923842"/>
              <a:gd name="connsiteX4" fmla="*/ 2961921 w 5923842"/>
              <a:gd name="connsiteY4" fmla="*/ 0 h 59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842" h="5923842">
                <a:moveTo>
                  <a:pt x="2961921" y="0"/>
                </a:moveTo>
                <a:cubicBezTo>
                  <a:pt x="4597745" y="0"/>
                  <a:pt x="5923842" y="1326097"/>
                  <a:pt x="5923842" y="2961921"/>
                </a:cubicBezTo>
                <a:cubicBezTo>
                  <a:pt x="5923842" y="4597745"/>
                  <a:pt x="4597745" y="5923842"/>
                  <a:pt x="2961921" y="5923842"/>
                </a:cubicBezTo>
                <a:cubicBezTo>
                  <a:pt x="1326097" y="5923842"/>
                  <a:pt x="0" y="4597745"/>
                  <a:pt x="0" y="2961921"/>
                </a:cubicBezTo>
                <a:cubicBezTo>
                  <a:pt x="0" y="1326097"/>
                  <a:pt x="1326097" y="0"/>
                  <a:pt x="2961921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</p:spPr>
        <p:txBody>
          <a:bodyPr wrap="square" lIns="457200" rIns="457200" bIns="2331720" rtlCol="0" anchor="b" anchorCtr="0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5304" y="4379976"/>
            <a:ext cx="5038344" cy="71323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B76FE53-FB67-4871-8485-71BAAFD7D1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en-GB" noProof="0"/>
              <a:t>9/3/20XX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26FED4-1CE2-444B-A77E-EB3CB505A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en-GB" noProof="0"/>
              <a:t>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FD25AA-10CC-48D8-9577-257871107B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en-GB" noProof="0" smtClean="0"/>
              <a:pPr>
                <a:defRPr/>
              </a:pPr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032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en-GB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0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en-GB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en-GB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noProof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6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71" r:id="rId4"/>
    <p:sldLayoutId id="2147483770" r:id="rId5"/>
    <p:sldLayoutId id="2147483774" r:id="rId6"/>
    <p:sldLayoutId id="2147483783" r:id="rId7"/>
    <p:sldLayoutId id="2147483772" r:id="rId8"/>
    <p:sldLayoutId id="2147483773" r:id="rId9"/>
    <p:sldLayoutId id="2147483785" r:id="rId10"/>
    <p:sldLayoutId id="2147483786" r:id="rId11"/>
    <p:sldLayoutId id="2147483787" r:id="rId12"/>
    <p:sldLayoutId id="2147483775" r:id="rId13"/>
    <p:sldLayoutId id="2147483788" r:id="rId14"/>
    <p:sldLayoutId id="2147483776" r:id="rId15"/>
    <p:sldLayoutId id="214748377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xlAeptVDOd0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FfNyqX9qr6E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08836-40C5-46C2-81BA-21AA271769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GB" dirty="0">
                <a:solidFill>
                  <a:srgbClr val="FFFFFF"/>
                </a:solidFill>
              </a:rPr>
              <a:t>Mission looks like Pioneer Experiments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C4EC4-809C-4FD2-AA20-009F08590D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n-GB" dirty="0"/>
              <a:t>Niall Briggs, Flourish Framework</a:t>
            </a:r>
          </a:p>
        </p:txBody>
      </p:sp>
    </p:spTree>
    <p:extLst>
      <p:ext uri="{BB962C8B-B14F-4D97-AF65-F5344CB8AC3E}">
        <p14:creationId xmlns:p14="http://schemas.microsoft.com/office/powerpoint/2010/main" val="800962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706C9-F26D-46CA-93BF-8C27012F6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0B6E0-1F7C-4E6A-87B1-554ADE739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760" y="2551176"/>
            <a:ext cx="5167376" cy="3666744"/>
          </a:xfrm>
        </p:spPr>
        <p:txBody>
          <a:bodyPr rtlCol="0">
            <a:normAutofit/>
          </a:bodyPr>
          <a:lstStyle/>
          <a:p>
            <a:pPr rtl="0"/>
            <a:r>
              <a:rPr lang="en-GB" sz="2800" b="1" dirty="0"/>
              <a:t>Niall Briggs</a:t>
            </a:r>
          </a:p>
          <a:p>
            <a:pPr rtl="0">
              <a:spcBef>
                <a:spcPts val="3000"/>
              </a:spcBef>
            </a:pPr>
            <a:r>
              <a:rPr lang="en-GB" dirty="0"/>
              <a:t>niall@flourishbsgc.org.uk</a:t>
            </a:r>
          </a:p>
          <a:p>
            <a:pPr rtl="0">
              <a:spcBef>
                <a:spcPts val="3000"/>
              </a:spcBef>
            </a:pPr>
            <a:r>
              <a:rPr lang="en-GB" dirty="0"/>
              <a:t>flourishbsgc.org.uk</a:t>
            </a:r>
          </a:p>
          <a:p>
            <a:pPr>
              <a:spcBef>
                <a:spcPts val="3000"/>
              </a:spcBef>
            </a:pPr>
            <a:r>
              <a:rPr lang="en-GB" dirty="0"/>
              <a:t>https://bit.ly/m/FlourishFramework</a:t>
            </a:r>
            <a:endParaRPr lang="en-GB" sz="3200" dirty="0"/>
          </a:p>
        </p:txBody>
      </p:sp>
      <p:pic>
        <p:nvPicPr>
          <p:cNvPr id="7" name="Picture 6" descr="A qr code with a dinosaur&#10;&#10;AI-generated content may be incorrect.">
            <a:extLst>
              <a:ext uri="{FF2B5EF4-FFF2-40B4-BE49-F238E27FC236}">
                <a16:creationId xmlns:a16="http://schemas.microsoft.com/office/drawing/2014/main" id="{AD03A251-0E7E-3499-DD65-A9D646CE7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601" y="493599"/>
            <a:ext cx="1784088" cy="178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58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6E49C-11A0-4C95-8A6E-FC7E9C57C1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0432" y="1399032"/>
            <a:ext cx="3236976" cy="4069080"/>
          </a:xfrm>
        </p:spPr>
        <p:txBody>
          <a:bodyPr rtlCol="0"/>
          <a:lstStyle/>
          <a:p>
            <a:pPr rtl="0"/>
            <a:r>
              <a:rPr lang="en-GB">
                <a:solidFill>
                  <a:srgbClr val="FFFFFF"/>
                </a:solidFill>
              </a:rPr>
              <a:t>Agenda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C3FD2-AF88-4EF1-AFB7-5D31BD5AA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0" indent="0" rtl="0">
              <a:buNone/>
            </a:pPr>
            <a:r>
              <a:rPr lang="en-GB" dirty="0"/>
              <a:t>A quick history</a:t>
            </a:r>
          </a:p>
          <a:p>
            <a:pPr marL="0" indent="0" rtl="0">
              <a:buNone/>
            </a:pPr>
            <a:r>
              <a:rPr lang="en-GB" dirty="0"/>
              <a:t>Values and Methods</a:t>
            </a:r>
          </a:p>
          <a:p>
            <a:pPr marL="0" indent="0" rtl="0">
              <a:buNone/>
            </a:pPr>
            <a:r>
              <a:rPr lang="en-GB" dirty="0"/>
              <a:t>Everything is an experiment</a:t>
            </a:r>
          </a:p>
          <a:p>
            <a:pPr marL="0" indent="0" rtl="0">
              <a:buNone/>
            </a:pPr>
            <a:r>
              <a:rPr lang="en-GB" dirty="0"/>
              <a:t>Examples and stories</a:t>
            </a:r>
          </a:p>
        </p:txBody>
      </p:sp>
    </p:spTree>
    <p:extLst>
      <p:ext uri="{BB962C8B-B14F-4D97-AF65-F5344CB8AC3E}">
        <p14:creationId xmlns:p14="http://schemas.microsoft.com/office/powerpoint/2010/main" val="55160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4A4867A-D7E6-D6A3-D367-FB717A79B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1600200"/>
          </a:xfrm>
        </p:spPr>
        <p:txBody>
          <a:bodyPr anchor="b">
            <a:normAutofit/>
          </a:bodyPr>
          <a:lstStyle/>
          <a:p>
            <a:r>
              <a:rPr lang="en-GB" dirty="0"/>
              <a:t>Flourish Mission Statement</a:t>
            </a:r>
          </a:p>
        </p:txBody>
      </p:sp>
      <p:pic>
        <p:nvPicPr>
          <p:cNvPr id="12" name="Picture Placeholder 11" descr="Family talking over traditional feast">
            <a:extLst>
              <a:ext uri="{FF2B5EF4-FFF2-40B4-BE49-F238E27FC236}">
                <a16:creationId xmlns:a16="http://schemas.microsoft.com/office/drawing/2014/main" id="{067792B9-69E5-91BA-F461-BC22E77A9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1" b="5098"/>
          <a:stretch>
            <a:fillRect/>
          </a:stretch>
        </p:blipFill>
        <p:spPr>
          <a:xfrm>
            <a:off x="5183188" y="2199340"/>
            <a:ext cx="5780468" cy="3661710"/>
          </a:xfrm>
          <a:noFill/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7A0CE4F-E8FE-F8DB-F519-B6668EDE6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en-GB" kern="0">
                <a:effectLst/>
              </a:rPr>
              <a:t>Flourish enables, encourages, and nurtures the growing and releasing of innovative and new ministries through communities that create opportunities for all to encounter, journey with and experience God's love.</a:t>
            </a:r>
            <a:endParaRPr lang="en-GB" kern="100">
              <a:effectLst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DD39D-1C4E-7FE9-F435-6EAF93C8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3A4F6043-7A67-491B-98BC-F933DED7226D}" type="slidenum">
              <a:rPr lang="en-GB" smtClean="0"/>
              <a:pPr rtl="0">
                <a:spcAft>
                  <a:spcPts val="600"/>
                </a:spcAft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139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3C56E-596B-043A-9C5F-360F59C7E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1257300"/>
          </a:xfrm>
        </p:spPr>
        <p:txBody>
          <a:bodyPr/>
          <a:lstStyle/>
          <a:p>
            <a:r>
              <a:rPr lang="en-GB" dirty="0"/>
              <a:t>Flourish Values</a:t>
            </a:r>
          </a:p>
        </p:txBody>
      </p:sp>
      <p:pic>
        <p:nvPicPr>
          <p:cNvPr id="10" name="Content Placeholder 9" descr="Smiling woman crossing street holding arm of man, both wearing jackets and scarves">
            <a:extLst>
              <a:ext uri="{FF2B5EF4-FFF2-40B4-BE49-F238E27FC236}">
                <a16:creationId xmlns:a16="http://schemas.microsoft.com/office/drawing/2014/main" id="{32527FC3-D2DA-946F-E835-AE19679B8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115" r="18397"/>
          <a:stretch/>
        </p:blipFill>
        <p:spPr>
          <a:xfrm>
            <a:off x="6474476" y="2199340"/>
            <a:ext cx="4489180" cy="366236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8FF80-CE09-B66C-4909-94671B361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3" y="2070718"/>
            <a:ext cx="5512586" cy="379826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000" kern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this community we value:</a:t>
            </a:r>
            <a:endParaRPr lang="en-GB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000" kern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being genuinely bothered about people we meet</a:t>
            </a:r>
            <a:endParaRPr lang="en-GB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000" kern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gifts and uniqueness each person bring to this community and their place in it</a:t>
            </a:r>
            <a:endParaRPr lang="en-GB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000" kern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making time to be with people and sharing life  </a:t>
            </a:r>
            <a:endParaRPr lang="en-GB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000" kern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vulnerability and genuineness        </a:t>
            </a:r>
            <a:endParaRPr lang="en-GB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000" kern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supporting each other on the wanderings and wonderings of life</a:t>
            </a:r>
            <a:endParaRPr lang="en-GB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3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79AB9-FF83-BE6C-9C72-17655426E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924791"/>
          </a:xfrm>
        </p:spPr>
        <p:txBody>
          <a:bodyPr/>
          <a:lstStyle/>
          <a:p>
            <a:r>
              <a:rPr lang="en-GB" dirty="0"/>
              <a:t>Flourish Strategy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5F7C0D9-DCFD-F496-7867-6306C3ECAB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46273" y="1201161"/>
          <a:ext cx="4873381" cy="4667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86721C-CB5A-152F-61EA-485AD5F70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800" kern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Explore potential spaces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800" kern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Being present in spaces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800" kern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Establish relationships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800" kern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Uncover good news in/with community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800" kern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Enable good news to be revealed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800" kern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Explore spiritual connections together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800" b="1" kern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out, nurture and grow communities of discipleship based on shared values</a:t>
            </a:r>
            <a:endParaRPr lang="en-GB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800" kern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Identify, develop and release leaders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kern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and share lessons learned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738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 logo for a company&#10;&#10;AI-generated content may be incorrect.">
            <a:extLst>
              <a:ext uri="{FF2B5EF4-FFF2-40B4-BE49-F238E27FC236}">
                <a16:creationId xmlns:a16="http://schemas.microsoft.com/office/drawing/2014/main" id="{6EF2D7BE-5B98-151A-5DB9-0687A6D6C3F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868" b="1868"/>
          <a:stretch>
            <a:fillRect/>
          </a:stretch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74FD336-D76A-D876-0D31-CC983C07A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91" y="1983364"/>
            <a:ext cx="6755477" cy="2391207"/>
          </a:xfrm>
        </p:spPr>
        <p:txBody>
          <a:bodyPr>
            <a:normAutofit/>
          </a:bodyPr>
          <a:lstStyle/>
          <a:p>
            <a:r>
              <a:rPr lang="en-GB" sz="6000" dirty="0"/>
              <a:t>What is the </a:t>
            </a:r>
            <a:br>
              <a:rPr lang="en-GB" sz="6000" dirty="0"/>
            </a:br>
            <a:r>
              <a:rPr lang="en-GB" sz="6000" dirty="0"/>
              <a:t>Flourish Framework?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929E5E9-6C6C-C3DD-ECE8-6520156F7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>
              <a:defRPr/>
            </a:pPr>
            <a:fld id="{D76B855D-E9CC-4FF8-AD85-6CDC7B89A0DE}" type="slidenum">
              <a:rPr lang="en-GB" noProof="0" smtClean="0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6</a:t>
            </a:fld>
            <a:endParaRPr lang="en-GB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CD05038-1851-EBFD-BF71-FF8E444258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249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6349C-2109-4C18-4A9F-F7A1DD029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9AC03-010C-B06E-1C39-476E911D4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F3F1F-8ACD-9E9C-9F3A-1E231075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>
              <a:defRPr/>
            </a:pPr>
            <a:fld id="{D76B855D-E9CC-4FF8-AD85-6CDC7B89A0DE}" type="slidenum">
              <a:rPr lang="en-GB" noProof="0" smtClean="0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7</a:t>
            </a:fld>
            <a:endParaRPr lang="en-GB" noProof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Online Media 3" title="Flourish the movie September 2023">
            <a:hlinkClick r:id="" action="ppaction://media"/>
            <a:extLst>
              <a:ext uri="{FF2B5EF4-FFF2-40B4-BE49-F238E27FC236}">
                <a16:creationId xmlns:a16="http://schemas.microsoft.com/office/drawing/2014/main" id="{05E09A64-E651-99FD-CAC8-EA7609A49F5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878" y="13421"/>
            <a:ext cx="12148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5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blue and black logo&#10;&#10;AI-generated content may be incorrect.">
            <a:extLst>
              <a:ext uri="{FF2B5EF4-FFF2-40B4-BE49-F238E27FC236}">
                <a16:creationId xmlns:a16="http://schemas.microsoft.com/office/drawing/2014/main" id="{64C5ACCA-5E53-0C71-6FDA-4867A52EBE3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868" b="1868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49FA141-6778-E797-6B23-0805227D1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41014"/>
            <a:ext cx="5120640" cy="1325880"/>
          </a:xfrm>
        </p:spPr>
        <p:txBody>
          <a:bodyPr>
            <a:normAutofit/>
          </a:bodyPr>
          <a:lstStyle/>
          <a:p>
            <a:r>
              <a:rPr lang="en-GB" sz="7200" dirty="0"/>
              <a:t>The Haven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19526-F910-EB12-B551-853F871AE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>
              <a:defRPr/>
            </a:pPr>
            <a:fld id="{D76B855D-E9CC-4FF8-AD85-6CDC7B89A0DE}" type="slidenum">
              <a:rPr lang="en-GB" noProof="0" smtClean="0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8</a:t>
            </a:fld>
            <a:endParaRPr lang="en-GB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7AFAFB-76FF-B845-F53E-5BBA14FDE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5093208" cy="4352544"/>
          </a:xfrm>
        </p:spPr>
        <p:txBody>
          <a:bodyPr>
            <a:normAutofit/>
          </a:bodyPr>
          <a:lstStyle/>
          <a:p>
            <a:r>
              <a:rPr lang="en-GB" sz="3600" dirty="0"/>
              <a:t>Some Community Reflections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D1BC766-0C7B-DC5B-ED06-EFFB6D7D52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255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D4C1C0F-D598-A2ED-A150-ECEB8925A6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213FA9-1124-4509-38ED-10DD420FD9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4D6306-F9F9-D0FD-2FA3-B928A2EBD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923AC-CE0B-3F03-0F12-92F0D239F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A4D8E2-D7E3-9E1D-1741-B0B8CD97F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r>
              <a:rPr lang="en-GB" noProof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32CFB-4796-4A4D-1AD9-906498CA2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>
              <a:defRPr/>
            </a:pPr>
            <a:fld id="{D76B855D-E9CC-4FF8-AD85-6CDC7B89A0DE}" type="slidenum">
              <a:rPr lang="en-GB" noProof="0" smtClean="0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9</a:t>
            </a:fld>
            <a:endParaRPr lang="en-GB" noProof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Online Media 8" title="The Haven at Speedwell Community Reflections March 2025">
            <a:hlinkClick r:id="" action="ppaction://media"/>
            <a:extLst>
              <a:ext uri="{FF2B5EF4-FFF2-40B4-BE49-F238E27FC236}">
                <a16:creationId xmlns:a16="http://schemas.microsoft.com/office/drawing/2014/main" id="{4FB5B5F6-E9EE-4306-7673-49B2614B747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167138_TF78504181_Win32" id="{C0282433-D7EF-45DF-A8F6-65451AB0B295}" vid="{7A5F5F68-7204-400F-A78C-9EE75BE45B5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6635D0FF886547A37CFE1DEA53A63F" ma:contentTypeVersion="18" ma:contentTypeDescription="Create a new document." ma:contentTypeScope="" ma:versionID="f9492d3c450579904e7fe210620bddfa">
  <xsd:schema xmlns:xsd="http://www.w3.org/2001/XMLSchema" xmlns:xs="http://www.w3.org/2001/XMLSchema" xmlns:p="http://schemas.microsoft.com/office/2006/metadata/properties" xmlns:ns2="ca4beddf-4eb9-4120-a0d9-57b1e45fd5ed" xmlns:ns3="f4d18122-eaa1-4c7e-8903-d1e0c9a66a6a" targetNamespace="http://schemas.microsoft.com/office/2006/metadata/properties" ma:root="true" ma:fieldsID="ed9892b92cb3a90c5292b3956514ea44" ns2:_="" ns3:_="">
    <xsd:import namespace="ca4beddf-4eb9-4120-a0d9-57b1e45fd5ed"/>
    <xsd:import namespace="f4d18122-eaa1-4c7e-8903-d1e0c9a66a6a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Version" minOccurs="0"/>
                <xsd:element ref="ns2:lcf76f155ced4ddcb4097134ff3c332f0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Place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4beddf-4eb9-4120-a0d9-57b1e45fd5ed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Version" ma:index="10" nillable="true" ma:displayName="MigrationWizIdVersion" ma:internalName="MigrationWizIdVersion">
      <xsd:simpleType>
        <xsd:restriction base="dms:Text"/>
      </xsd:simpleType>
    </xsd:element>
    <xsd:element name="lcf76f155ced4ddcb4097134ff3c332f0" ma:index="11" nillable="true" ma:displayName="Image Tags_0" ma:hidden="true" ma:internalName="lcf76f155ced4ddcb4097134ff3c332f0" ma:readOnly="false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820fb56-a81a-423d-902e-a779af64cb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Placed" ma:index="24" nillable="true" ma:displayName="Placed" ma:default="Placed" ma:description="Placed" ma:format="Dropdown" ma:internalName="Placed">
      <xsd:simpleType>
        <xsd:restriction base="dms:Text">
          <xsd:maxLength value="255"/>
        </xsd:restriction>
      </xsd:simpleType>
    </xsd:element>
    <xsd:element name="MediaServiceLocation" ma:index="25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d18122-eaa1-4c7e-8903-d1e0c9a66a6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998f095-6081-400b-94eb-c6ce90bdb3ae}" ma:internalName="TaxCatchAll" ma:showField="CatchAllData" ma:web="f4d18122-eaa1-4c7e-8903-d1e0c9a66a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4beddf-4eb9-4120-a0d9-57b1e45fd5ed">
      <Terms xmlns="http://schemas.microsoft.com/office/infopath/2007/PartnerControls"/>
    </lcf76f155ced4ddcb4097134ff3c332f>
    <MigrationWizIdPermissions xmlns="ca4beddf-4eb9-4120-a0d9-57b1e45fd5ed" xsi:nil="true"/>
    <MigrationWizIdVersion xmlns="ca4beddf-4eb9-4120-a0d9-57b1e45fd5ed" xsi:nil="true"/>
    <TaxCatchAll xmlns="f4d18122-eaa1-4c7e-8903-d1e0c9a66a6a" xsi:nil="true"/>
    <MigrationWizId xmlns="ca4beddf-4eb9-4120-a0d9-57b1e45fd5ed" xsi:nil="true"/>
    <Placed xmlns="ca4beddf-4eb9-4120-a0d9-57b1e45fd5ed">Placed</Placed>
    <lcf76f155ced4ddcb4097134ff3c332f0 xmlns="ca4beddf-4eb9-4120-a0d9-57b1e45fd5ed" xsi:nil="true"/>
  </documentManagement>
</p:properties>
</file>

<file path=customXml/itemProps1.xml><?xml version="1.0" encoding="utf-8"?>
<ds:datastoreItem xmlns:ds="http://schemas.openxmlformats.org/officeDocument/2006/customXml" ds:itemID="{1A449C04-64B3-4403-94B7-8D2284C38D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4F66A9-A180-42FD-8122-400006E8C696}"/>
</file>

<file path=customXml/itemProps3.xml><?xml version="1.0" encoding="utf-8"?>
<ds:datastoreItem xmlns:ds="http://schemas.openxmlformats.org/officeDocument/2006/customXml" ds:itemID="{FBDEF148-1770-458F-8F5B-C3D0A278AA9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{4FDF8DD5-05C2-4FBA-AA03-780E0E171884}tf78504181_win32</Template>
  <TotalTime>427</TotalTime>
  <Words>248</Words>
  <Application>Microsoft Office PowerPoint</Application>
  <PresentationFormat>Widescreen</PresentationFormat>
  <Paragraphs>53</Paragraphs>
  <Slides>10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Avenir Next LT Pro</vt:lpstr>
      <vt:lpstr>Calibri</vt:lpstr>
      <vt:lpstr>Symbol</vt:lpstr>
      <vt:lpstr>Tw Cen MT</vt:lpstr>
      <vt:lpstr>ShapesVTI</vt:lpstr>
      <vt:lpstr>Mission looks like Pioneer Experiments</vt:lpstr>
      <vt:lpstr>Agenda</vt:lpstr>
      <vt:lpstr>Flourish Mission Statement</vt:lpstr>
      <vt:lpstr>Flourish Values</vt:lpstr>
      <vt:lpstr>Flourish Strategy</vt:lpstr>
      <vt:lpstr>What is the  Flourish Framework?</vt:lpstr>
      <vt:lpstr>PowerPoint Presentation</vt:lpstr>
      <vt:lpstr>The Haven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Niall Briggs</dc:creator>
  <cp:lastModifiedBy>Lee Barnes</cp:lastModifiedBy>
  <cp:revision>3</cp:revision>
  <dcterms:created xsi:type="dcterms:W3CDTF">2025-05-17T12:04:00Z</dcterms:created>
  <dcterms:modified xsi:type="dcterms:W3CDTF">2025-05-23T09:51:57Z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0x010100016635D0FF886547A37CFE1DEA53A63F</vt:lpwstr>
  </property>
</Properties>
</file>