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1119" r:id="rId5"/>
    <p:sldId id="258" r:id="rId6"/>
    <p:sldId id="1124" r:id="rId7"/>
    <p:sldId id="1121" r:id="rId8"/>
    <p:sldId id="264" r:id="rId9"/>
    <p:sldId id="1122" r:id="rId10"/>
    <p:sldId id="1126" r:id="rId11"/>
    <p:sldId id="1128" r:id="rId12"/>
    <p:sldId id="1130" r:id="rId13"/>
    <p:sldId id="315" r:id="rId14"/>
    <p:sldId id="294" r:id="rId15"/>
    <p:sldId id="1132" r:id="rId16"/>
    <p:sldId id="308" r:id="rId17"/>
    <p:sldId id="1135" r:id="rId18"/>
    <p:sldId id="296" r:id="rId19"/>
    <p:sldId id="1118" r:id="rId20"/>
    <p:sldId id="288" r:id="rId21"/>
    <p:sldId id="1127" r:id="rId22"/>
    <p:sldId id="1134" r:id="rId23"/>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38B"/>
    <a:srgbClr val="2E75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9598" autoAdjust="0"/>
    <p:restoredTop sz="94660"/>
  </p:normalViewPr>
  <p:slideViewPr>
    <p:cSldViewPr snapToGrid="0">
      <p:cViewPr varScale="1">
        <p:scale>
          <a:sx n="71" d="100"/>
          <a:sy n="71" d="100"/>
        </p:scale>
        <p:origin x="68" y="60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e Barnes" userId="d89bca04-c45c-4ee1-a963-ddc1fcda74ad" providerId="ADAL" clId="{4A208E9A-CA52-4531-A2CC-6E99CFFBF4F7}"/>
    <pc:docChg chg="delSld">
      <pc:chgData name="Lee Barnes" userId="d89bca04-c45c-4ee1-a963-ddc1fcda74ad" providerId="ADAL" clId="{4A208E9A-CA52-4531-A2CC-6E99CFFBF4F7}" dt="2026-02-02T13:51:03.079" v="0" actId="47"/>
      <pc:docMkLst>
        <pc:docMk/>
      </pc:docMkLst>
      <pc:sldChg chg="del">
        <pc:chgData name="Lee Barnes" userId="d89bca04-c45c-4ee1-a963-ddc1fcda74ad" providerId="ADAL" clId="{4A208E9A-CA52-4531-A2CC-6E99CFFBF4F7}" dt="2026-02-02T13:51:03.079" v="0" actId="47"/>
        <pc:sldMkLst>
          <pc:docMk/>
          <pc:sldMk cId="1434652458" sldId="1102"/>
        </pc:sldMkLst>
      </pc:sldChg>
    </pc:docChg>
  </pc:docChgLst>
</pc:chgInfo>
</file>

<file path=ppt/charts/_rels/chartEx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chartEx1.xml><?xml version="1.0" encoding="utf-8"?>
<cx:chartSpace xmlns:a="http://schemas.openxmlformats.org/drawingml/2006/main" xmlns:r="http://schemas.openxmlformats.org/officeDocument/2006/relationships" xmlns:cx="http://schemas.microsoft.com/office/drawing/2014/chartex">
  <cx:chart>
    <cx:plotArea>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C48C67-AB3D-42C9-B383-43598FD26FCE}"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GB"/>
        </a:p>
      </dgm:t>
    </dgm:pt>
    <dgm:pt modelId="{2530B3F7-D570-4BA5-8D60-2097B76C4C6B}">
      <dgm:prSet phldrT="[Text]" custT="1"/>
      <dgm:spPr/>
      <dgm:t>
        <a:bodyPr/>
        <a:lstStyle/>
        <a:p>
          <a:r>
            <a:rPr lang="en-GB" sz="3600" b="1" dirty="0">
              <a:latin typeface="Tahoma" panose="020B0604030504040204" pitchFamily="34" charset="0"/>
              <a:ea typeface="Tahoma" panose="020B0604030504040204" pitchFamily="34" charset="0"/>
              <a:cs typeface="Tahoma" panose="020B0604030504040204" pitchFamily="34" charset="0"/>
            </a:rPr>
            <a:t>Sowing</a:t>
          </a:r>
          <a:endParaRPr lang="en-GB" sz="3600" dirty="0">
            <a:latin typeface="Tahoma" panose="020B0604030504040204" pitchFamily="34" charset="0"/>
            <a:ea typeface="Tahoma" panose="020B0604030504040204" pitchFamily="34" charset="0"/>
            <a:cs typeface="Tahoma" panose="020B0604030504040204" pitchFamily="34" charset="0"/>
          </a:endParaRPr>
        </a:p>
      </dgm:t>
    </dgm:pt>
    <dgm:pt modelId="{0C8061F6-D226-455F-94E2-3DCE423817B8}" type="parTrans" cxnId="{AC742739-CE87-42CC-8B14-D0A96D6D6C6F}">
      <dgm:prSet/>
      <dgm:spPr/>
      <dgm:t>
        <a:bodyPr/>
        <a:lstStyle/>
        <a:p>
          <a:endParaRPr lang="en-GB"/>
        </a:p>
      </dgm:t>
    </dgm:pt>
    <dgm:pt modelId="{217C8C81-6FB2-4D7A-A372-E2E9F53DB1E0}" type="sibTrans" cxnId="{AC742739-CE87-42CC-8B14-D0A96D6D6C6F}">
      <dgm:prSet/>
      <dgm:spPr>
        <a:solidFill>
          <a:schemeClr val="accent6">
            <a:lumMod val="20000"/>
            <a:lumOff val="80000"/>
            <a:alpha val="90000"/>
          </a:schemeClr>
        </a:solidFill>
        <a:ln>
          <a:solidFill>
            <a:schemeClr val="accent6">
              <a:lumMod val="75000"/>
              <a:alpha val="90000"/>
            </a:schemeClr>
          </a:solidFill>
        </a:ln>
      </dgm:spPr>
      <dgm:t>
        <a:bodyPr/>
        <a:lstStyle/>
        <a:p>
          <a:endParaRPr lang="en-GB"/>
        </a:p>
      </dgm:t>
    </dgm:pt>
    <dgm:pt modelId="{74C3BB8E-B140-4D34-8E9F-599207AD2BEB}">
      <dgm:prSet phldrT="[Text]" custT="1"/>
      <dgm:spPr/>
      <dgm:t>
        <a:bodyPr/>
        <a:lstStyle/>
        <a:p>
          <a:r>
            <a:rPr lang="en-GB" sz="3600" b="1" dirty="0">
              <a:latin typeface="Tahoma" panose="020B0604030504040204" pitchFamily="34" charset="0"/>
              <a:ea typeface="Tahoma" panose="020B0604030504040204" pitchFamily="34" charset="0"/>
              <a:cs typeface="Tahoma" panose="020B0604030504040204" pitchFamily="34" charset="0"/>
            </a:rPr>
            <a:t>Nurturing</a:t>
          </a:r>
          <a:endParaRPr lang="en-GB" sz="3600" dirty="0">
            <a:latin typeface="Tahoma" panose="020B0604030504040204" pitchFamily="34" charset="0"/>
            <a:ea typeface="Tahoma" panose="020B0604030504040204" pitchFamily="34" charset="0"/>
            <a:cs typeface="Tahoma" panose="020B0604030504040204" pitchFamily="34" charset="0"/>
          </a:endParaRPr>
        </a:p>
      </dgm:t>
    </dgm:pt>
    <dgm:pt modelId="{058054B3-7593-4237-BC9B-0904F04C7C6B}" type="parTrans" cxnId="{ECFEB10D-F8D3-418D-9F02-2D851683280D}">
      <dgm:prSet/>
      <dgm:spPr/>
      <dgm:t>
        <a:bodyPr/>
        <a:lstStyle/>
        <a:p>
          <a:endParaRPr lang="en-GB"/>
        </a:p>
      </dgm:t>
    </dgm:pt>
    <dgm:pt modelId="{A2D4593D-DFFE-4858-BD22-18BE84D6DBAB}" type="sibTrans" cxnId="{ECFEB10D-F8D3-418D-9F02-2D851683280D}">
      <dgm:prSet/>
      <dgm:spPr>
        <a:solidFill>
          <a:schemeClr val="accent6">
            <a:lumMod val="20000"/>
            <a:lumOff val="80000"/>
            <a:alpha val="90000"/>
          </a:schemeClr>
        </a:solidFill>
        <a:ln>
          <a:solidFill>
            <a:schemeClr val="accent6">
              <a:lumMod val="75000"/>
              <a:alpha val="90000"/>
            </a:schemeClr>
          </a:solidFill>
        </a:ln>
      </dgm:spPr>
      <dgm:t>
        <a:bodyPr/>
        <a:lstStyle/>
        <a:p>
          <a:endParaRPr lang="en-GB"/>
        </a:p>
      </dgm:t>
    </dgm:pt>
    <dgm:pt modelId="{BE2AC64E-E2D7-441A-ADFC-ED8779A8B2AB}">
      <dgm:prSet phldrT="[Text]" custT="1"/>
      <dgm:spPr/>
      <dgm:t>
        <a:bodyPr/>
        <a:lstStyle/>
        <a:p>
          <a:r>
            <a:rPr lang="en-GB" sz="3600" b="1" dirty="0">
              <a:latin typeface="Tahoma" panose="020B0604030504040204" pitchFamily="34" charset="0"/>
              <a:ea typeface="Tahoma" panose="020B0604030504040204" pitchFamily="34" charset="0"/>
              <a:cs typeface="Tahoma" panose="020B0604030504040204" pitchFamily="34" charset="0"/>
            </a:rPr>
            <a:t>Fruit</a:t>
          </a:r>
          <a:endParaRPr lang="en-GB" sz="3600" dirty="0">
            <a:latin typeface="Tahoma" panose="020B0604030504040204" pitchFamily="34" charset="0"/>
            <a:ea typeface="Tahoma" panose="020B0604030504040204" pitchFamily="34" charset="0"/>
            <a:cs typeface="Tahoma" panose="020B0604030504040204" pitchFamily="34" charset="0"/>
          </a:endParaRPr>
        </a:p>
      </dgm:t>
    </dgm:pt>
    <dgm:pt modelId="{5FB25B6C-6B6F-4B8D-88B9-7477878B6187}" type="parTrans" cxnId="{14C2CC5B-8293-4ABE-87D6-F954D380C584}">
      <dgm:prSet/>
      <dgm:spPr/>
      <dgm:t>
        <a:bodyPr/>
        <a:lstStyle/>
        <a:p>
          <a:endParaRPr lang="en-GB"/>
        </a:p>
      </dgm:t>
    </dgm:pt>
    <dgm:pt modelId="{5052A6BA-6095-4753-B746-741BBD7D6B1D}" type="sibTrans" cxnId="{14C2CC5B-8293-4ABE-87D6-F954D380C584}">
      <dgm:prSet/>
      <dgm:spPr/>
      <dgm:t>
        <a:bodyPr/>
        <a:lstStyle/>
        <a:p>
          <a:endParaRPr lang="en-GB"/>
        </a:p>
      </dgm:t>
    </dgm:pt>
    <dgm:pt modelId="{0070FAC6-3460-40AA-9149-F533BF5479A0}">
      <dgm:prSet custT="1"/>
      <dgm:spPr/>
      <dgm:t>
        <a:bodyPr/>
        <a:lstStyle/>
        <a:p>
          <a:r>
            <a:rPr lang="en-GB" sz="3600" b="1" dirty="0">
              <a:latin typeface="Tahoma" panose="020B0604030504040204" pitchFamily="34" charset="0"/>
              <a:ea typeface="Tahoma" panose="020B0604030504040204" pitchFamily="34" charset="0"/>
              <a:cs typeface="Tahoma" panose="020B0604030504040204" pitchFamily="34" charset="0"/>
            </a:rPr>
            <a:t>Flowering</a:t>
          </a:r>
          <a:endParaRPr lang="en-GB" sz="3600" dirty="0">
            <a:latin typeface="Tahoma" panose="020B0604030504040204" pitchFamily="34" charset="0"/>
            <a:ea typeface="Tahoma" panose="020B0604030504040204" pitchFamily="34" charset="0"/>
            <a:cs typeface="Tahoma" panose="020B0604030504040204" pitchFamily="34" charset="0"/>
          </a:endParaRPr>
        </a:p>
      </dgm:t>
    </dgm:pt>
    <dgm:pt modelId="{04A3D3B8-4248-4486-8E07-9E81E2DF15DF}" type="parTrans" cxnId="{D2BBE983-A1D5-4B9A-87FD-07DF3EA7B1A1}">
      <dgm:prSet/>
      <dgm:spPr/>
      <dgm:t>
        <a:bodyPr/>
        <a:lstStyle/>
        <a:p>
          <a:endParaRPr lang="en-GB"/>
        </a:p>
      </dgm:t>
    </dgm:pt>
    <dgm:pt modelId="{F75F0C7A-6889-4494-987B-F649EA5A9380}" type="sibTrans" cxnId="{D2BBE983-A1D5-4B9A-87FD-07DF3EA7B1A1}">
      <dgm:prSet/>
      <dgm:spPr>
        <a:solidFill>
          <a:schemeClr val="accent6">
            <a:lumMod val="20000"/>
            <a:lumOff val="80000"/>
            <a:alpha val="90000"/>
          </a:schemeClr>
        </a:solidFill>
        <a:ln>
          <a:solidFill>
            <a:schemeClr val="accent6">
              <a:lumMod val="75000"/>
              <a:alpha val="90000"/>
            </a:schemeClr>
          </a:solidFill>
        </a:ln>
      </dgm:spPr>
      <dgm:t>
        <a:bodyPr/>
        <a:lstStyle/>
        <a:p>
          <a:endParaRPr lang="en-GB"/>
        </a:p>
      </dgm:t>
    </dgm:pt>
    <dgm:pt modelId="{32B40897-E53C-4F2C-AB18-11D1A41CBDD9}" type="pres">
      <dgm:prSet presAssocID="{5CC48C67-AB3D-42C9-B383-43598FD26FCE}" presName="outerComposite" presStyleCnt="0">
        <dgm:presLayoutVars>
          <dgm:chMax val="5"/>
          <dgm:dir/>
          <dgm:resizeHandles val="exact"/>
        </dgm:presLayoutVars>
      </dgm:prSet>
      <dgm:spPr/>
    </dgm:pt>
    <dgm:pt modelId="{F346635C-6563-448A-ABA8-51E570253DB4}" type="pres">
      <dgm:prSet presAssocID="{5CC48C67-AB3D-42C9-B383-43598FD26FCE}" presName="dummyMaxCanvas" presStyleCnt="0">
        <dgm:presLayoutVars/>
      </dgm:prSet>
      <dgm:spPr/>
    </dgm:pt>
    <dgm:pt modelId="{A602F217-6172-4EF8-B39E-E5AE06491030}" type="pres">
      <dgm:prSet presAssocID="{5CC48C67-AB3D-42C9-B383-43598FD26FCE}" presName="FourNodes_1" presStyleLbl="node1" presStyleIdx="0" presStyleCnt="4" custLinFactY="148593" custLinFactNeighborX="6179" custLinFactNeighborY="200000">
        <dgm:presLayoutVars>
          <dgm:bulletEnabled val="1"/>
        </dgm:presLayoutVars>
      </dgm:prSet>
      <dgm:spPr/>
    </dgm:pt>
    <dgm:pt modelId="{101773F9-7FC7-4DCE-AD2A-BE109442C7D9}" type="pres">
      <dgm:prSet presAssocID="{5CC48C67-AB3D-42C9-B383-43598FD26FCE}" presName="FourNodes_2" presStyleLbl="node1" presStyleIdx="1" presStyleCnt="4" custScaleX="82102" custLinFactY="17062" custLinFactNeighborX="6043" custLinFactNeighborY="100000">
        <dgm:presLayoutVars>
          <dgm:bulletEnabled val="1"/>
        </dgm:presLayoutVars>
      </dgm:prSet>
      <dgm:spPr/>
    </dgm:pt>
    <dgm:pt modelId="{9CE81140-4BA1-4A28-A512-CD152B514016}" type="pres">
      <dgm:prSet presAssocID="{5CC48C67-AB3D-42C9-B383-43598FD26FCE}" presName="FourNodes_3" presStyleLbl="node1" presStyleIdx="2" presStyleCnt="4" custScaleX="71329" custLinFactY="-15043" custLinFactNeighborX="2755" custLinFactNeighborY="-100000">
        <dgm:presLayoutVars>
          <dgm:bulletEnabled val="1"/>
        </dgm:presLayoutVars>
      </dgm:prSet>
      <dgm:spPr/>
    </dgm:pt>
    <dgm:pt modelId="{A18FF0FF-E8C7-4F33-B65E-4FF09D25688E}" type="pres">
      <dgm:prSet presAssocID="{5CC48C67-AB3D-42C9-B383-43598FD26FCE}" presName="FourNodes_4" presStyleLbl="node1" presStyleIdx="3" presStyleCnt="4" custScaleX="56534" custScaleY="109337" custLinFactY="-149877" custLinFactNeighborX="412" custLinFactNeighborY="-200000">
        <dgm:presLayoutVars>
          <dgm:bulletEnabled val="1"/>
        </dgm:presLayoutVars>
      </dgm:prSet>
      <dgm:spPr/>
    </dgm:pt>
    <dgm:pt modelId="{04FDD61F-725E-479F-BF73-95D3AB35D62B}" type="pres">
      <dgm:prSet presAssocID="{5CC48C67-AB3D-42C9-B383-43598FD26FCE}" presName="FourConn_1-2" presStyleLbl="fgAccFollowNode1" presStyleIdx="0" presStyleCnt="3" custScaleY="100000" custLinFactNeighborX="-1413" custLinFactNeighborY="-3547">
        <dgm:presLayoutVars>
          <dgm:bulletEnabled val="1"/>
        </dgm:presLayoutVars>
      </dgm:prSet>
      <dgm:spPr>
        <a:prstGeom prst="upArrow">
          <a:avLst/>
        </a:prstGeom>
      </dgm:spPr>
    </dgm:pt>
    <dgm:pt modelId="{3D20D511-9712-4749-ABC9-5B985462565F}" type="pres">
      <dgm:prSet presAssocID="{5CC48C67-AB3D-42C9-B383-43598FD26FCE}" presName="FourConn_2-3" presStyleLbl="fgAccFollowNode1" presStyleIdx="1" presStyleCnt="3" custLinFactNeighborX="-62220" custLinFactNeighborY="241">
        <dgm:presLayoutVars>
          <dgm:bulletEnabled val="1"/>
        </dgm:presLayoutVars>
      </dgm:prSet>
      <dgm:spPr>
        <a:prstGeom prst="upArrow">
          <a:avLst/>
        </a:prstGeom>
      </dgm:spPr>
    </dgm:pt>
    <dgm:pt modelId="{12F69CC3-071E-4056-BAD2-0435F23942B1}" type="pres">
      <dgm:prSet presAssocID="{5CC48C67-AB3D-42C9-B383-43598FD26FCE}" presName="FourConn_3-4" presStyleLbl="fgAccFollowNode1" presStyleIdx="2" presStyleCnt="3" custLinFactX="-27543" custLinFactNeighborX="-100000" custLinFactNeighborY="2384">
        <dgm:presLayoutVars>
          <dgm:bulletEnabled val="1"/>
        </dgm:presLayoutVars>
      </dgm:prSet>
      <dgm:spPr>
        <a:prstGeom prst="upArrow">
          <a:avLst/>
        </a:prstGeom>
      </dgm:spPr>
    </dgm:pt>
    <dgm:pt modelId="{A74F297A-6EB7-4212-99A5-4C141B81F746}" type="pres">
      <dgm:prSet presAssocID="{5CC48C67-AB3D-42C9-B383-43598FD26FCE}" presName="FourNodes_1_text" presStyleLbl="node1" presStyleIdx="3" presStyleCnt="4">
        <dgm:presLayoutVars>
          <dgm:bulletEnabled val="1"/>
        </dgm:presLayoutVars>
      </dgm:prSet>
      <dgm:spPr/>
    </dgm:pt>
    <dgm:pt modelId="{AFEF372B-20FC-4788-852D-BF166D77B078}" type="pres">
      <dgm:prSet presAssocID="{5CC48C67-AB3D-42C9-B383-43598FD26FCE}" presName="FourNodes_2_text" presStyleLbl="node1" presStyleIdx="3" presStyleCnt="4">
        <dgm:presLayoutVars>
          <dgm:bulletEnabled val="1"/>
        </dgm:presLayoutVars>
      </dgm:prSet>
      <dgm:spPr/>
    </dgm:pt>
    <dgm:pt modelId="{1FBDB4C6-5E0A-4716-8081-8F6064027E4C}" type="pres">
      <dgm:prSet presAssocID="{5CC48C67-AB3D-42C9-B383-43598FD26FCE}" presName="FourNodes_3_text" presStyleLbl="node1" presStyleIdx="3" presStyleCnt="4">
        <dgm:presLayoutVars>
          <dgm:bulletEnabled val="1"/>
        </dgm:presLayoutVars>
      </dgm:prSet>
      <dgm:spPr/>
    </dgm:pt>
    <dgm:pt modelId="{71803634-DE20-4993-B3EE-A1E2418FB217}" type="pres">
      <dgm:prSet presAssocID="{5CC48C67-AB3D-42C9-B383-43598FD26FCE}" presName="FourNodes_4_text" presStyleLbl="node1" presStyleIdx="3" presStyleCnt="4">
        <dgm:presLayoutVars>
          <dgm:bulletEnabled val="1"/>
        </dgm:presLayoutVars>
      </dgm:prSet>
      <dgm:spPr/>
    </dgm:pt>
  </dgm:ptLst>
  <dgm:cxnLst>
    <dgm:cxn modelId="{ECFEB10D-F8D3-418D-9F02-2D851683280D}" srcId="{5CC48C67-AB3D-42C9-B383-43598FD26FCE}" destId="{74C3BB8E-B140-4D34-8E9F-599207AD2BEB}" srcOrd="1" destOrd="0" parTransId="{058054B3-7593-4237-BC9B-0904F04C7C6B}" sibTransId="{A2D4593D-DFFE-4858-BD22-18BE84D6DBAB}"/>
    <dgm:cxn modelId="{160EE212-FBCE-42D0-B026-099D85F3DF02}" type="presOf" srcId="{A2D4593D-DFFE-4858-BD22-18BE84D6DBAB}" destId="{3D20D511-9712-4749-ABC9-5B985462565F}" srcOrd="0" destOrd="0" presId="urn:microsoft.com/office/officeart/2005/8/layout/vProcess5"/>
    <dgm:cxn modelId="{9886CD24-1807-4FDC-B277-FCD94966C49E}" type="presOf" srcId="{0070FAC6-3460-40AA-9149-F533BF5479A0}" destId="{9CE81140-4BA1-4A28-A512-CD152B514016}" srcOrd="0" destOrd="0" presId="urn:microsoft.com/office/officeart/2005/8/layout/vProcess5"/>
    <dgm:cxn modelId="{AC742739-CE87-42CC-8B14-D0A96D6D6C6F}" srcId="{5CC48C67-AB3D-42C9-B383-43598FD26FCE}" destId="{2530B3F7-D570-4BA5-8D60-2097B76C4C6B}" srcOrd="0" destOrd="0" parTransId="{0C8061F6-D226-455F-94E2-3DCE423817B8}" sibTransId="{217C8C81-6FB2-4D7A-A372-E2E9F53DB1E0}"/>
    <dgm:cxn modelId="{BBD3F13A-E1F6-49E0-A5E9-2A4446EF0940}" type="presOf" srcId="{F75F0C7A-6889-4494-987B-F649EA5A9380}" destId="{12F69CC3-071E-4056-BAD2-0435F23942B1}" srcOrd="0" destOrd="0" presId="urn:microsoft.com/office/officeart/2005/8/layout/vProcess5"/>
    <dgm:cxn modelId="{14C2CC5B-8293-4ABE-87D6-F954D380C584}" srcId="{5CC48C67-AB3D-42C9-B383-43598FD26FCE}" destId="{BE2AC64E-E2D7-441A-ADFC-ED8779A8B2AB}" srcOrd="3" destOrd="0" parTransId="{5FB25B6C-6B6F-4B8D-88B9-7477878B6187}" sibTransId="{5052A6BA-6095-4753-B746-741BBD7D6B1D}"/>
    <dgm:cxn modelId="{E89E7765-16CB-4CE0-B202-895D8DA1FDC5}" type="presOf" srcId="{217C8C81-6FB2-4D7A-A372-E2E9F53DB1E0}" destId="{04FDD61F-725E-479F-BF73-95D3AB35D62B}" srcOrd="0" destOrd="0" presId="urn:microsoft.com/office/officeart/2005/8/layout/vProcess5"/>
    <dgm:cxn modelId="{BD5CEE46-30FB-455A-B110-8557D4F857BC}" type="presOf" srcId="{5CC48C67-AB3D-42C9-B383-43598FD26FCE}" destId="{32B40897-E53C-4F2C-AB18-11D1A41CBDD9}" srcOrd="0" destOrd="0" presId="urn:microsoft.com/office/officeart/2005/8/layout/vProcess5"/>
    <dgm:cxn modelId="{BB9B2470-06C8-44EF-831D-A226D33ABDA9}" type="presOf" srcId="{2530B3F7-D570-4BA5-8D60-2097B76C4C6B}" destId="{A74F297A-6EB7-4212-99A5-4C141B81F746}" srcOrd="1" destOrd="0" presId="urn:microsoft.com/office/officeart/2005/8/layout/vProcess5"/>
    <dgm:cxn modelId="{D2BBE983-A1D5-4B9A-87FD-07DF3EA7B1A1}" srcId="{5CC48C67-AB3D-42C9-B383-43598FD26FCE}" destId="{0070FAC6-3460-40AA-9149-F533BF5479A0}" srcOrd="2" destOrd="0" parTransId="{04A3D3B8-4248-4486-8E07-9E81E2DF15DF}" sibTransId="{F75F0C7A-6889-4494-987B-F649EA5A9380}"/>
    <dgm:cxn modelId="{A601E8A1-9637-4FEA-B246-8211C533B9B3}" type="presOf" srcId="{74C3BB8E-B140-4D34-8E9F-599207AD2BEB}" destId="{AFEF372B-20FC-4788-852D-BF166D77B078}" srcOrd="1" destOrd="0" presId="urn:microsoft.com/office/officeart/2005/8/layout/vProcess5"/>
    <dgm:cxn modelId="{49B86DA7-4ED8-444D-AC17-CC957692BDDD}" type="presOf" srcId="{BE2AC64E-E2D7-441A-ADFC-ED8779A8B2AB}" destId="{A18FF0FF-E8C7-4F33-B65E-4FF09D25688E}" srcOrd="0" destOrd="0" presId="urn:microsoft.com/office/officeart/2005/8/layout/vProcess5"/>
    <dgm:cxn modelId="{16D22AD4-138C-43A3-BF74-C2D5AB1563DD}" type="presOf" srcId="{74C3BB8E-B140-4D34-8E9F-599207AD2BEB}" destId="{101773F9-7FC7-4DCE-AD2A-BE109442C7D9}" srcOrd="0" destOrd="0" presId="urn:microsoft.com/office/officeart/2005/8/layout/vProcess5"/>
    <dgm:cxn modelId="{7E9969D7-701A-42F0-94A8-370B701144D2}" type="presOf" srcId="{2530B3F7-D570-4BA5-8D60-2097B76C4C6B}" destId="{A602F217-6172-4EF8-B39E-E5AE06491030}" srcOrd="0" destOrd="0" presId="urn:microsoft.com/office/officeart/2005/8/layout/vProcess5"/>
    <dgm:cxn modelId="{7E105ADC-E0E7-435C-B0C7-317913A8F9FA}" type="presOf" srcId="{0070FAC6-3460-40AA-9149-F533BF5479A0}" destId="{1FBDB4C6-5E0A-4716-8081-8F6064027E4C}" srcOrd="1" destOrd="0" presId="urn:microsoft.com/office/officeart/2005/8/layout/vProcess5"/>
    <dgm:cxn modelId="{5ADA8BF6-182B-48F3-9DDE-C58BE85FC844}" type="presOf" srcId="{BE2AC64E-E2D7-441A-ADFC-ED8779A8B2AB}" destId="{71803634-DE20-4993-B3EE-A1E2418FB217}" srcOrd="1" destOrd="0" presId="urn:microsoft.com/office/officeart/2005/8/layout/vProcess5"/>
    <dgm:cxn modelId="{0A8D824F-D97A-456C-8226-70380E7D6049}" type="presParOf" srcId="{32B40897-E53C-4F2C-AB18-11D1A41CBDD9}" destId="{F346635C-6563-448A-ABA8-51E570253DB4}" srcOrd="0" destOrd="0" presId="urn:microsoft.com/office/officeart/2005/8/layout/vProcess5"/>
    <dgm:cxn modelId="{B827D103-02CA-49A6-919C-FFDAE0BA17D1}" type="presParOf" srcId="{32B40897-E53C-4F2C-AB18-11D1A41CBDD9}" destId="{A602F217-6172-4EF8-B39E-E5AE06491030}" srcOrd="1" destOrd="0" presId="urn:microsoft.com/office/officeart/2005/8/layout/vProcess5"/>
    <dgm:cxn modelId="{768C5F47-9AA3-478D-8099-6C4FA650A128}" type="presParOf" srcId="{32B40897-E53C-4F2C-AB18-11D1A41CBDD9}" destId="{101773F9-7FC7-4DCE-AD2A-BE109442C7D9}" srcOrd="2" destOrd="0" presId="urn:microsoft.com/office/officeart/2005/8/layout/vProcess5"/>
    <dgm:cxn modelId="{309CF148-F85E-43E1-9DDE-5A66CC0C26A6}" type="presParOf" srcId="{32B40897-E53C-4F2C-AB18-11D1A41CBDD9}" destId="{9CE81140-4BA1-4A28-A512-CD152B514016}" srcOrd="3" destOrd="0" presId="urn:microsoft.com/office/officeart/2005/8/layout/vProcess5"/>
    <dgm:cxn modelId="{078D287D-92C1-49DA-B5D0-5FA7412BE447}" type="presParOf" srcId="{32B40897-E53C-4F2C-AB18-11D1A41CBDD9}" destId="{A18FF0FF-E8C7-4F33-B65E-4FF09D25688E}" srcOrd="4" destOrd="0" presId="urn:microsoft.com/office/officeart/2005/8/layout/vProcess5"/>
    <dgm:cxn modelId="{F9C6BDC2-6DC9-4817-B28C-1B508BA28105}" type="presParOf" srcId="{32B40897-E53C-4F2C-AB18-11D1A41CBDD9}" destId="{04FDD61F-725E-479F-BF73-95D3AB35D62B}" srcOrd="5" destOrd="0" presId="urn:microsoft.com/office/officeart/2005/8/layout/vProcess5"/>
    <dgm:cxn modelId="{128A1D6A-5D8E-4F1F-94C6-158F56BFFFAE}" type="presParOf" srcId="{32B40897-E53C-4F2C-AB18-11D1A41CBDD9}" destId="{3D20D511-9712-4749-ABC9-5B985462565F}" srcOrd="6" destOrd="0" presId="urn:microsoft.com/office/officeart/2005/8/layout/vProcess5"/>
    <dgm:cxn modelId="{1BC86C41-D8C9-47FC-8178-6EB95A54032E}" type="presParOf" srcId="{32B40897-E53C-4F2C-AB18-11D1A41CBDD9}" destId="{12F69CC3-071E-4056-BAD2-0435F23942B1}" srcOrd="7" destOrd="0" presId="urn:microsoft.com/office/officeart/2005/8/layout/vProcess5"/>
    <dgm:cxn modelId="{BF60A45C-C96F-4779-9C99-650419D0CCD9}" type="presParOf" srcId="{32B40897-E53C-4F2C-AB18-11D1A41CBDD9}" destId="{A74F297A-6EB7-4212-99A5-4C141B81F746}" srcOrd="8" destOrd="0" presId="urn:microsoft.com/office/officeart/2005/8/layout/vProcess5"/>
    <dgm:cxn modelId="{07D998EC-25B0-44FB-8137-2B6D1838B152}" type="presParOf" srcId="{32B40897-E53C-4F2C-AB18-11D1A41CBDD9}" destId="{AFEF372B-20FC-4788-852D-BF166D77B078}" srcOrd="9" destOrd="0" presId="urn:microsoft.com/office/officeart/2005/8/layout/vProcess5"/>
    <dgm:cxn modelId="{CD86CA18-115F-4BE6-96D2-A282405BD952}" type="presParOf" srcId="{32B40897-E53C-4F2C-AB18-11D1A41CBDD9}" destId="{1FBDB4C6-5E0A-4716-8081-8F6064027E4C}" srcOrd="10" destOrd="0" presId="urn:microsoft.com/office/officeart/2005/8/layout/vProcess5"/>
    <dgm:cxn modelId="{67D5056A-E936-48D9-850F-D5A8D01BA72A}" type="presParOf" srcId="{32B40897-E53C-4F2C-AB18-11D1A41CBDD9}" destId="{71803634-DE20-4993-B3EE-A1E2418FB217}" srcOrd="11"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02F217-6172-4EF8-B39E-E5AE06491030}">
      <dsp:nvSpPr>
        <dsp:cNvPr id="0" name=""/>
        <dsp:cNvSpPr/>
      </dsp:nvSpPr>
      <dsp:spPr>
        <a:xfrm>
          <a:off x="401783" y="4421489"/>
          <a:ext cx="6502400" cy="12769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b="1" kern="1200" dirty="0">
              <a:latin typeface="Tahoma" panose="020B0604030504040204" pitchFamily="34" charset="0"/>
              <a:ea typeface="Tahoma" panose="020B0604030504040204" pitchFamily="34" charset="0"/>
              <a:cs typeface="Tahoma" panose="020B0604030504040204" pitchFamily="34" charset="0"/>
            </a:rPr>
            <a:t>Sowing</a:t>
          </a:r>
          <a:endParaRPr lang="en-GB" sz="3600" kern="1200" dirty="0">
            <a:latin typeface="Tahoma" panose="020B0604030504040204" pitchFamily="34" charset="0"/>
            <a:ea typeface="Tahoma" panose="020B0604030504040204" pitchFamily="34" charset="0"/>
            <a:cs typeface="Tahoma" panose="020B0604030504040204" pitchFamily="34" charset="0"/>
          </a:endParaRPr>
        </a:p>
      </dsp:txBody>
      <dsp:txXfrm>
        <a:off x="439183" y="4458889"/>
        <a:ext cx="5016589" cy="1202132"/>
      </dsp:txXfrm>
    </dsp:sp>
    <dsp:sp modelId="{101773F9-7FC7-4DCE-AD2A-BE109442C7D9}">
      <dsp:nvSpPr>
        <dsp:cNvPr id="0" name=""/>
        <dsp:cNvSpPr/>
      </dsp:nvSpPr>
      <dsp:spPr>
        <a:xfrm>
          <a:off x="1519415" y="2974097"/>
          <a:ext cx="5338600" cy="12769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b="1" kern="1200" dirty="0">
              <a:latin typeface="Tahoma" panose="020B0604030504040204" pitchFamily="34" charset="0"/>
              <a:ea typeface="Tahoma" panose="020B0604030504040204" pitchFamily="34" charset="0"/>
              <a:cs typeface="Tahoma" panose="020B0604030504040204" pitchFamily="34" charset="0"/>
            </a:rPr>
            <a:t>Nurturing</a:t>
          </a:r>
          <a:endParaRPr lang="en-GB" sz="3600" kern="1200" dirty="0">
            <a:latin typeface="Tahoma" panose="020B0604030504040204" pitchFamily="34" charset="0"/>
            <a:ea typeface="Tahoma" panose="020B0604030504040204" pitchFamily="34" charset="0"/>
            <a:cs typeface="Tahoma" panose="020B0604030504040204" pitchFamily="34" charset="0"/>
          </a:endParaRPr>
        </a:p>
      </dsp:txBody>
      <dsp:txXfrm>
        <a:off x="1556815" y="3011497"/>
        <a:ext cx="4135241" cy="1202132"/>
      </dsp:txXfrm>
    </dsp:sp>
    <dsp:sp modelId="{9CE81140-4BA1-4A28-A512-CD152B514016}">
      <dsp:nvSpPr>
        <dsp:cNvPr id="0" name=""/>
        <dsp:cNvSpPr/>
      </dsp:nvSpPr>
      <dsp:spPr>
        <a:xfrm>
          <a:off x="2192316" y="1519375"/>
          <a:ext cx="4638096" cy="127693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b="1" kern="1200" dirty="0">
              <a:latin typeface="Tahoma" panose="020B0604030504040204" pitchFamily="34" charset="0"/>
              <a:ea typeface="Tahoma" panose="020B0604030504040204" pitchFamily="34" charset="0"/>
              <a:cs typeface="Tahoma" panose="020B0604030504040204" pitchFamily="34" charset="0"/>
            </a:rPr>
            <a:t>Flowering</a:t>
          </a:r>
          <a:endParaRPr lang="en-GB" sz="3600" kern="1200" dirty="0">
            <a:latin typeface="Tahoma" panose="020B0604030504040204" pitchFamily="34" charset="0"/>
            <a:ea typeface="Tahoma" panose="020B0604030504040204" pitchFamily="34" charset="0"/>
            <a:cs typeface="Tahoma" panose="020B0604030504040204" pitchFamily="34" charset="0"/>
          </a:endParaRPr>
        </a:p>
      </dsp:txBody>
      <dsp:txXfrm>
        <a:off x="2229716" y="1556775"/>
        <a:ext cx="3588619" cy="1202132"/>
      </dsp:txXfrm>
    </dsp:sp>
    <dsp:sp modelId="{A18FF0FF-E8C7-4F33-B65E-4FF09D25688E}">
      <dsp:nvSpPr>
        <dsp:cNvPr id="0" name=""/>
        <dsp:cNvSpPr/>
      </dsp:nvSpPr>
      <dsp:spPr>
        <a:xfrm>
          <a:off x="3065556" y="0"/>
          <a:ext cx="3676066" cy="139615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GB" sz="3600" b="1" kern="1200" dirty="0">
              <a:latin typeface="Tahoma" panose="020B0604030504040204" pitchFamily="34" charset="0"/>
              <a:ea typeface="Tahoma" panose="020B0604030504040204" pitchFamily="34" charset="0"/>
              <a:cs typeface="Tahoma" panose="020B0604030504040204" pitchFamily="34" charset="0"/>
            </a:rPr>
            <a:t>Fruit</a:t>
          </a:r>
          <a:endParaRPr lang="en-GB" sz="3600" kern="1200" dirty="0">
            <a:latin typeface="Tahoma" panose="020B0604030504040204" pitchFamily="34" charset="0"/>
            <a:ea typeface="Tahoma" panose="020B0604030504040204" pitchFamily="34" charset="0"/>
            <a:cs typeface="Tahoma" panose="020B0604030504040204" pitchFamily="34" charset="0"/>
          </a:endParaRPr>
        </a:p>
      </dsp:txBody>
      <dsp:txXfrm>
        <a:off x="3106448" y="40892"/>
        <a:ext cx="2817176" cy="1314375"/>
      </dsp:txXfrm>
    </dsp:sp>
    <dsp:sp modelId="{04FDD61F-725E-479F-BF73-95D3AB35D62B}">
      <dsp:nvSpPr>
        <dsp:cNvPr id="0" name=""/>
        <dsp:cNvSpPr/>
      </dsp:nvSpPr>
      <dsp:spPr>
        <a:xfrm>
          <a:off x="5660666" y="918766"/>
          <a:ext cx="830005" cy="830005"/>
        </a:xfrm>
        <a:prstGeom prst="upArrow">
          <a:avLst/>
        </a:prstGeom>
        <a:solidFill>
          <a:schemeClr val="accent6">
            <a:lumMod val="20000"/>
            <a:lumOff val="80000"/>
            <a:alpha val="90000"/>
          </a:schemeClr>
        </a:solidFill>
        <a:ln w="12700" cap="flat" cmpd="sng" algn="ctr">
          <a:solidFill>
            <a:schemeClr val="accent6">
              <a:lumMod val="7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5868167" y="1126267"/>
        <a:ext cx="415003" cy="622504"/>
      </dsp:txXfrm>
    </dsp:sp>
    <dsp:sp modelId="{3D20D511-9712-4749-ABC9-5B985462565F}">
      <dsp:nvSpPr>
        <dsp:cNvPr id="0" name=""/>
        <dsp:cNvSpPr/>
      </dsp:nvSpPr>
      <dsp:spPr>
        <a:xfrm>
          <a:off x="5700540" y="2459309"/>
          <a:ext cx="830005" cy="830005"/>
        </a:xfrm>
        <a:prstGeom prst="upArrow">
          <a:avLst/>
        </a:prstGeom>
        <a:solidFill>
          <a:schemeClr val="accent6">
            <a:lumMod val="20000"/>
            <a:lumOff val="80000"/>
            <a:alpha val="90000"/>
          </a:schemeClr>
        </a:solidFill>
        <a:ln w="12700" cap="flat" cmpd="sng" algn="ctr">
          <a:solidFill>
            <a:schemeClr val="accent6">
              <a:lumMod val="7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5908041" y="2666810"/>
        <a:ext cx="415003" cy="622504"/>
      </dsp:txXfrm>
    </dsp:sp>
    <dsp:sp modelId="{12F69CC3-071E-4056-BAD2-0435F23942B1}">
      <dsp:nvSpPr>
        <dsp:cNvPr id="0" name=""/>
        <dsp:cNvSpPr/>
      </dsp:nvSpPr>
      <dsp:spPr>
        <a:xfrm>
          <a:off x="5694803" y="3986197"/>
          <a:ext cx="830005" cy="830005"/>
        </a:xfrm>
        <a:prstGeom prst="upArrow">
          <a:avLst/>
        </a:prstGeom>
        <a:solidFill>
          <a:schemeClr val="accent6">
            <a:lumMod val="20000"/>
            <a:lumOff val="80000"/>
            <a:alpha val="90000"/>
          </a:schemeClr>
        </a:solidFill>
        <a:ln w="12700" cap="flat" cmpd="sng" algn="ctr">
          <a:solidFill>
            <a:schemeClr val="accent6">
              <a:lumMod val="75000"/>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GB" sz="3600" kern="1200"/>
        </a:p>
      </dsp:txBody>
      <dsp:txXfrm>
        <a:off x="5902304" y="4193698"/>
        <a:ext cx="415003" cy="62250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35C03D95-A410-4682-A6B7-50552C553797}" type="datetimeFigureOut">
              <a:rPr lang="en-GB" smtClean="0"/>
              <a:t>02/02/2026</a:t>
            </a:fld>
            <a:endParaRPr lang="en-GB"/>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1BCA3982-2D09-4676-A030-7FA3634389FB}" type="slidenum">
              <a:rPr lang="en-GB" smtClean="0"/>
              <a:t>‹#›</a:t>
            </a:fld>
            <a:endParaRPr lang="en-GB"/>
          </a:p>
        </p:txBody>
      </p:sp>
    </p:spTree>
    <p:extLst>
      <p:ext uri="{BB962C8B-B14F-4D97-AF65-F5344CB8AC3E}">
        <p14:creationId xmlns:p14="http://schemas.microsoft.com/office/powerpoint/2010/main" val="3186673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CA3982-2D09-4676-A030-7FA3634389FB}" type="slidenum">
              <a:rPr lang="en-GB" smtClean="0"/>
              <a:t>11</a:t>
            </a:fld>
            <a:endParaRPr lang="en-GB"/>
          </a:p>
        </p:txBody>
      </p:sp>
    </p:spTree>
    <p:extLst>
      <p:ext uri="{BB962C8B-B14F-4D97-AF65-F5344CB8AC3E}">
        <p14:creationId xmlns:p14="http://schemas.microsoft.com/office/powerpoint/2010/main" val="1154984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CA3982-2D09-4676-A030-7FA3634389FB}" type="slidenum">
              <a:rPr lang="en-GB" smtClean="0"/>
              <a:t>13</a:t>
            </a:fld>
            <a:endParaRPr lang="en-GB"/>
          </a:p>
        </p:txBody>
      </p:sp>
    </p:spTree>
    <p:extLst>
      <p:ext uri="{BB962C8B-B14F-4D97-AF65-F5344CB8AC3E}">
        <p14:creationId xmlns:p14="http://schemas.microsoft.com/office/powerpoint/2010/main" val="2217226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CA3982-2D09-4676-A030-7FA3634389FB}" type="slidenum">
              <a:rPr lang="en-GB" smtClean="0"/>
              <a:t>14</a:t>
            </a:fld>
            <a:endParaRPr lang="en-GB"/>
          </a:p>
        </p:txBody>
      </p:sp>
    </p:spTree>
    <p:extLst>
      <p:ext uri="{BB962C8B-B14F-4D97-AF65-F5344CB8AC3E}">
        <p14:creationId xmlns:p14="http://schemas.microsoft.com/office/powerpoint/2010/main" val="3780567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CA3982-2D09-4676-A030-7FA3634389FB}" type="slidenum">
              <a:rPr lang="en-GB" smtClean="0"/>
              <a:t>15</a:t>
            </a:fld>
            <a:endParaRPr lang="en-GB"/>
          </a:p>
        </p:txBody>
      </p:sp>
    </p:spTree>
    <p:extLst>
      <p:ext uri="{BB962C8B-B14F-4D97-AF65-F5344CB8AC3E}">
        <p14:creationId xmlns:p14="http://schemas.microsoft.com/office/powerpoint/2010/main" val="3385592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0600" y="4663440"/>
            <a:ext cx="5181600" cy="4122420"/>
          </a:xfrm>
        </p:spPr>
        <p:txBody>
          <a:bodyPr/>
          <a:lstStyle/>
          <a:p>
            <a:pPr lvl="0"/>
            <a:r>
              <a:rPr lang="en-GB" dirty="0">
                <a:ea typeface="Tahoma" panose="020B0604030504040204" pitchFamily="34" charset="0"/>
                <a:cs typeface="Tahoma" panose="020B0604030504040204" pitchFamily="34" charset="0"/>
              </a:rPr>
              <a:t>“Sowing Reaping Keeping” had just 3 stages. </a:t>
            </a:r>
          </a:p>
          <a:p>
            <a:pPr marL="285750" lvl="0" indent="-285750">
              <a:buFont typeface="Arial" panose="020B0604020202020204" pitchFamily="34" charset="0"/>
              <a:buChar char="•"/>
            </a:pPr>
            <a:r>
              <a:rPr lang="en-GB" dirty="0">
                <a:ea typeface="Tahoma" panose="020B0604030504040204" pitchFamily="34" charset="0"/>
                <a:cs typeface="Tahoma" panose="020B0604030504040204" pitchFamily="34" charset="0"/>
              </a:rPr>
              <a:t>Sowing – which was simple service activities</a:t>
            </a:r>
          </a:p>
          <a:p>
            <a:pPr marL="285750" lvl="0" indent="-285750">
              <a:buFont typeface="Arial" panose="020B0604020202020204" pitchFamily="34" charset="0"/>
              <a:buChar char="•"/>
            </a:pPr>
            <a:r>
              <a:rPr lang="en-GB" dirty="0">
                <a:ea typeface="Tahoma" panose="020B0604030504040204" pitchFamily="34" charset="0"/>
                <a:cs typeface="Tahoma" panose="020B0604030504040204" pitchFamily="34" charset="0"/>
              </a:rPr>
              <a:t>Reaping which was coming to faith</a:t>
            </a:r>
          </a:p>
          <a:p>
            <a:pPr marL="285750" lvl="0" indent="-285750">
              <a:buFont typeface="Arial" panose="020B0604020202020204" pitchFamily="34" charset="0"/>
              <a:buChar char="•"/>
            </a:pPr>
            <a:r>
              <a:rPr lang="en-GB" dirty="0">
                <a:ea typeface="Tahoma" panose="020B0604030504040204" pitchFamily="34" charset="0"/>
                <a:cs typeface="Tahoma" panose="020B0604030504040204" pitchFamily="34" charset="0"/>
              </a:rPr>
              <a:t>Keeping which was staying in the church.</a:t>
            </a:r>
          </a:p>
          <a:p>
            <a:endParaRPr lang="en-GB" dirty="0">
              <a:ea typeface="Calibri" panose="020F0502020204030204" pitchFamily="34" charset="0"/>
            </a:endParaRPr>
          </a:p>
          <a:p>
            <a:r>
              <a:rPr lang="en-GB" dirty="0">
                <a:ea typeface="Calibri" panose="020F0502020204030204" pitchFamily="34" charset="0"/>
              </a:rPr>
              <a:t>Lawrence characterises the aim of the sowing as relational engagement with as many not-yet-Christians as possible, as helping them to re-think their misconceptions and so recognise that ‘God is good and we are OK!’ Then as folk move down at their own pace you get to the ‘fewest number of people and maximum Gospel content.’ Obviously the whole process should be covered by prayer.</a:t>
            </a:r>
          </a:p>
          <a:p>
            <a:pPr lvl="0"/>
            <a:endParaRPr lang="en-GB" dirty="0">
              <a:ea typeface="Tahoma" panose="020B0604030504040204" pitchFamily="34" charset="0"/>
              <a:cs typeface="Tahoma" panose="020B0604030504040204" pitchFamily="34" charset="0"/>
            </a:endParaRPr>
          </a:p>
          <a:p>
            <a:pPr lvl="0"/>
            <a:r>
              <a:rPr lang="en-GB" dirty="0">
                <a:ea typeface="Tahoma" panose="020B0604030504040204" pitchFamily="34" charset="0"/>
                <a:cs typeface="Tahoma" panose="020B0604030504040204" pitchFamily="34" charset="0"/>
              </a:rPr>
              <a:t>In Suffolk we have added the stage of nurturing to more fully represent the rowing in spiritual interest before someone is ready to make a faith commitment.  We have renamed the stage of commitment flowering, representing the flowering of faith and instead of “Keeping” we talk about “fruit” because of the way Christians continue to grow and be fruitful throughout their lives.</a:t>
            </a:r>
          </a:p>
          <a:p>
            <a:pPr lvl="0"/>
            <a:endParaRPr lang="en-GB" dirty="0">
              <a:ea typeface="Tahoma" panose="020B0604030504040204" pitchFamily="34" charset="0"/>
              <a:cs typeface="Tahoma" panose="020B0604030504040204" pitchFamily="34" charset="0"/>
            </a:endParaRPr>
          </a:p>
          <a:p>
            <a:r>
              <a:rPr lang="en-GB" dirty="0">
                <a:effectLst/>
                <a:ea typeface="Calibri" panose="020F0502020204030204" pitchFamily="34" charset="0"/>
              </a:rPr>
              <a:t>Any of these stages can occur either in a planned, prepared program/event or they can flow spontaneously in a developing relationship, with one-to-one opportunities and conversations.</a:t>
            </a:r>
          </a:p>
          <a:p>
            <a:pPr lvl="0"/>
            <a:endParaRPr lang="en-GB" sz="1400" dirty="0">
              <a:latin typeface="Tahoma" panose="020B0604030504040204" pitchFamily="34" charset="0"/>
              <a:ea typeface="Tahoma" panose="020B0604030504040204" pitchFamily="34" charset="0"/>
              <a:cs typeface="Tahoma" panose="020B0604030504040204" pitchFamily="34" charset="0"/>
            </a:endParaRPr>
          </a:p>
          <a:p>
            <a:pPr lvl="0"/>
            <a:r>
              <a:rPr lang="en-GB" sz="1600" b="1" dirty="0">
                <a:latin typeface="Tahoma" panose="020B0604030504040204" pitchFamily="34" charset="0"/>
                <a:ea typeface="Tahoma" panose="020B0604030504040204" pitchFamily="34" charset="0"/>
                <a:cs typeface="Tahoma" panose="020B0604030504040204" pitchFamily="34" charset="0"/>
              </a:rPr>
              <a:t> </a:t>
            </a:r>
            <a:endParaRPr lang="en-GB" dirty="0">
              <a:latin typeface="Tahoma" panose="020B0604030504040204" pitchFamily="34" charset="0"/>
              <a:ea typeface="Tahoma" panose="020B0604030504040204" pitchFamily="34" charset="0"/>
              <a:cs typeface="Tahoma" panose="020B0604030504040204" pitchFamily="34" charset="0"/>
            </a:endParaRPr>
          </a:p>
          <a:p>
            <a:pPr lvl="0"/>
            <a:endParaRPr lang="en-GB" dirty="0">
              <a:latin typeface="Tahoma" panose="020B0604030504040204" pitchFamily="34" charset="0"/>
              <a:ea typeface="Tahoma" panose="020B0604030504040204" pitchFamily="34" charset="0"/>
              <a:cs typeface="Tahoma" panose="020B0604030504040204" pitchFamily="34" charset="0"/>
            </a:endParaRPr>
          </a:p>
          <a:p>
            <a:pPr lvl="0"/>
            <a:endParaRPr lang="en-GB" dirty="0">
              <a:latin typeface="Tahoma" panose="020B0604030504040204" pitchFamily="34" charset="0"/>
              <a:ea typeface="Tahoma" panose="020B0604030504040204" pitchFamily="34" charset="0"/>
              <a:cs typeface="Tahoma" panose="020B0604030504040204" pitchFamily="34" charset="0"/>
            </a:endParaRPr>
          </a:p>
          <a:p>
            <a:pPr lvl="0"/>
            <a:endParaRPr lang="en-GB" dirty="0">
              <a:latin typeface="Tahoma" panose="020B0604030504040204" pitchFamily="34" charset="0"/>
              <a:ea typeface="Tahoma" panose="020B0604030504040204" pitchFamily="34" charset="0"/>
              <a:cs typeface="Tahoma" panose="020B0604030504040204" pitchFamily="34" charset="0"/>
            </a:endParaRPr>
          </a:p>
          <a:p>
            <a:endParaRPr lang="en-GB" dirty="0"/>
          </a:p>
        </p:txBody>
      </p:sp>
      <p:sp>
        <p:nvSpPr>
          <p:cNvPr id="4" name="Slide Number Placeholder 3"/>
          <p:cNvSpPr>
            <a:spLocks noGrp="1"/>
          </p:cNvSpPr>
          <p:nvPr>
            <p:ph type="sldNum" sz="quarter" idx="5"/>
          </p:nvPr>
        </p:nvSpPr>
        <p:spPr>
          <a:xfrm>
            <a:off x="4693919" y="8999220"/>
            <a:ext cx="2162493" cy="144780"/>
          </a:xfrm>
        </p:spPr>
        <p:txBody>
          <a:bodyPr/>
          <a:lstStyle/>
          <a:p>
            <a:fld id="{C300B5C4-5F40-41F1-90A7-A5CCA46CCCB2}" type="slidenum">
              <a:rPr lang="en-GB" smtClean="0"/>
              <a:t>16</a:t>
            </a:fld>
            <a:endParaRPr lang="en-GB" dirty="0"/>
          </a:p>
        </p:txBody>
      </p:sp>
    </p:spTree>
    <p:extLst>
      <p:ext uri="{BB962C8B-B14F-4D97-AF65-F5344CB8AC3E}">
        <p14:creationId xmlns:p14="http://schemas.microsoft.com/office/powerpoint/2010/main" val="3163590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CA3982-2D09-4676-A030-7FA3634389FB}" type="slidenum">
              <a:rPr lang="en-GB" smtClean="0"/>
              <a:t>17</a:t>
            </a:fld>
            <a:endParaRPr lang="en-GB"/>
          </a:p>
        </p:txBody>
      </p:sp>
    </p:spTree>
    <p:extLst>
      <p:ext uri="{BB962C8B-B14F-4D97-AF65-F5344CB8AC3E}">
        <p14:creationId xmlns:p14="http://schemas.microsoft.com/office/powerpoint/2010/main" val="1619884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38E45-3975-4BA6-8A1F-5139084403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3F0D300-94FA-4980-AC52-307942104D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FABFA9E-D105-4467-AE7A-720B9739A616}"/>
              </a:ext>
            </a:extLst>
          </p:cNvPr>
          <p:cNvSpPr>
            <a:spLocks noGrp="1"/>
          </p:cNvSpPr>
          <p:nvPr>
            <p:ph type="dt" sz="half" idx="10"/>
          </p:nvPr>
        </p:nvSpPr>
        <p:spPr/>
        <p:txBody>
          <a:bodyPr/>
          <a:lstStyle/>
          <a:p>
            <a:fld id="{4AB12350-0B84-469C-BE42-47B7CD6214F3}" type="datetimeFigureOut">
              <a:rPr lang="en-GB" smtClean="0"/>
              <a:t>02/02/2026</a:t>
            </a:fld>
            <a:endParaRPr lang="en-GB"/>
          </a:p>
        </p:txBody>
      </p:sp>
      <p:sp>
        <p:nvSpPr>
          <p:cNvPr id="5" name="Footer Placeholder 4">
            <a:extLst>
              <a:ext uri="{FF2B5EF4-FFF2-40B4-BE49-F238E27FC236}">
                <a16:creationId xmlns:a16="http://schemas.microsoft.com/office/drawing/2014/main" id="{F73389B4-3DC9-43E2-8463-11445ED707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C1639A-F17B-40B8-B025-2B4A3AF53937}"/>
              </a:ext>
            </a:extLst>
          </p:cNvPr>
          <p:cNvSpPr>
            <a:spLocks noGrp="1"/>
          </p:cNvSpPr>
          <p:nvPr>
            <p:ph type="sldNum" sz="quarter" idx="12"/>
          </p:nvPr>
        </p:nvSpPr>
        <p:spPr/>
        <p:txBody>
          <a:bodyPr/>
          <a:lstStyle/>
          <a:p>
            <a:fld id="{BF018153-2B79-46CE-B631-ED5709AEE8A8}" type="slidenum">
              <a:rPr lang="en-GB" smtClean="0"/>
              <a:t>‹#›</a:t>
            </a:fld>
            <a:endParaRPr lang="en-GB"/>
          </a:p>
        </p:txBody>
      </p:sp>
    </p:spTree>
    <p:extLst>
      <p:ext uri="{BB962C8B-B14F-4D97-AF65-F5344CB8AC3E}">
        <p14:creationId xmlns:p14="http://schemas.microsoft.com/office/powerpoint/2010/main" val="745763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F5C7B-8D81-445D-9174-893A5EC5AA6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48A2BB8-76F0-4B2C-A8A9-7AA48D1458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6AB2B1-7D97-4EC8-BEDD-8DBA86A2E2E9}"/>
              </a:ext>
            </a:extLst>
          </p:cNvPr>
          <p:cNvSpPr>
            <a:spLocks noGrp="1"/>
          </p:cNvSpPr>
          <p:nvPr>
            <p:ph type="dt" sz="half" idx="10"/>
          </p:nvPr>
        </p:nvSpPr>
        <p:spPr/>
        <p:txBody>
          <a:bodyPr/>
          <a:lstStyle/>
          <a:p>
            <a:fld id="{4AB12350-0B84-469C-BE42-47B7CD6214F3}" type="datetimeFigureOut">
              <a:rPr lang="en-GB" smtClean="0"/>
              <a:t>02/02/2026</a:t>
            </a:fld>
            <a:endParaRPr lang="en-GB"/>
          </a:p>
        </p:txBody>
      </p:sp>
      <p:sp>
        <p:nvSpPr>
          <p:cNvPr id="5" name="Footer Placeholder 4">
            <a:extLst>
              <a:ext uri="{FF2B5EF4-FFF2-40B4-BE49-F238E27FC236}">
                <a16:creationId xmlns:a16="http://schemas.microsoft.com/office/drawing/2014/main" id="{19BDD69E-6D87-4FAB-904B-4387BB41C2F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A32AD9-6926-40A8-B009-33BB851AB3F6}"/>
              </a:ext>
            </a:extLst>
          </p:cNvPr>
          <p:cNvSpPr>
            <a:spLocks noGrp="1"/>
          </p:cNvSpPr>
          <p:nvPr>
            <p:ph type="sldNum" sz="quarter" idx="12"/>
          </p:nvPr>
        </p:nvSpPr>
        <p:spPr/>
        <p:txBody>
          <a:bodyPr/>
          <a:lstStyle/>
          <a:p>
            <a:fld id="{BF018153-2B79-46CE-B631-ED5709AEE8A8}" type="slidenum">
              <a:rPr lang="en-GB" smtClean="0"/>
              <a:t>‹#›</a:t>
            </a:fld>
            <a:endParaRPr lang="en-GB"/>
          </a:p>
        </p:txBody>
      </p:sp>
    </p:spTree>
    <p:extLst>
      <p:ext uri="{BB962C8B-B14F-4D97-AF65-F5344CB8AC3E}">
        <p14:creationId xmlns:p14="http://schemas.microsoft.com/office/powerpoint/2010/main" val="1466524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5C4C43-24E7-47B4-9366-6E45EE1CC09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EF70B43-1CE6-4FF6-8A26-B53F8E5036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57D6CD-D0E6-4C67-9C1B-2689FC913BD8}"/>
              </a:ext>
            </a:extLst>
          </p:cNvPr>
          <p:cNvSpPr>
            <a:spLocks noGrp="1"/>
          </p:cNvSpPr>
          <p:nvPr>
            <p:ph type="dt" sz="half" idx="10"/>
          </p:nvPr>
        </p:nvSpPr>
        <p:spPr/>
        <p:txBody>
          <a:bodyPr/>
          <a:lstStyle/>
          <a:p>
            <a:fld id="{4AB12350-0B84-469C-BE42-47B7CD6214F3}" type="datetimeFigureOut">
              <a:rPr lang="en-GB" smtClean="0"/>
              <a:t>02/02/2026</a:t>
            </a:fld>
            <a:endParaRPr lang="en-GB"/>
          </a:p>
        </p:txBody>
      </p:sp>
      <p:sp>
        <p:nvSpPr>
          <p:cNvPr id="5" name="Footer Placeholder 4">
            <a:extLst>
              <a:ext uri="{FF2B5EF4-FFF2-40B4-BE49-F238E27FC236}">
                <a16:creationId xmlns:a16="http://schemas.microsoft.com/office/drawing/2014/main" id="{6C0DE2BF-7943-487A-9370-9A9BAF0AE0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EE7C67-4BE5-4A8C-831A-1BE6997331B3}"/>
              </a:ext>
            </a:extLst>
          </p:cNvPr>
          <p:cNvSpPr>
            <a:spLocks noGrp="1"/>
          </p:cNvSpPr>
          <p:nvPr>
            <p:ph type="sldNum" sz="quarter" idx="12"/>
          </p:nvPr>
        </p:nvSpPr>
        <p:spPr/>
        <p:txBody>
          <a:bodyPr/>
          <a:lstStyle/>
          <a:p>
            <a:fld id="{BF018153-2B79-46CE-B631-ED5709AEE8A8}" type="slidenum">
              <a:rPr lang="en-GB" smtClean="0"/>
              <a:t>‹#›</a:t>
            </a:fld>
            <a:endParaRPr lang="en-GB"/>
          </a:p>
        </p:txBody>
      </p:sp>
    </p:spTree>
    <p:extLst>
      <p:ext uri="{BB962C8B-B14F-4D97-AF65-F5344CB8AC3E}">
        <p14:creationId xmlns:p14="http://schemas.microsoft.com/office/powerpoint/2010/main" val="3789039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Bullets &amp; 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9" name="Shape 65"/>
          <p:cNvSpPr>
            <a:spLocks noGrp="1"/>
          </p:cNvSpPr>
          <p:nvPr>
            <p:ph type="pic" sz="quarter" idx="13"/>
          </p:nvPr>
        </p:nvSpPr>
        <p:spPr>
          <a:xfrm>
            <a:off x="6354960" y="1955600"/>
            <a:ext cx="3714752" cy="4348760"/>
          </a:xfrm>
          <a:prstGeom prst="rect">
            <a:avLst/>
          </a:prstGeom>
        </p:spPr>
        <p:txBody>
          <a:bodyPr lIns="91439" tIns="45719" rIns="91439" bIns="45719">
            <a:noAutofit/>
          </a:bodyPr>
          <a:lstStyle/>
          <a:p>
            <a:r>
              <a:rPr lang="en-US"/>
              <a:t>Click icon to add picture</a:t>
            </a:r>
            <a:endParaRPr/>
          </a:p>
        </p:txBody>
      </p:sp>
      <p:sp>
        <p:nvSpPr>
          <p:cNvPr id="120" name="Title Text"/>
          <p:cNvSpPr txBox="1">
            <a:spLocks noGrp="1"/>
          </p:cNvSpPr>
          <p:nvPr>
            <p:ph type="title"/>
          </p:nvPr>
        </p:nvSpPr>
        <p:spPr>
          <a:xfrm>
            <a:off x="1774031" y="178592"/>
            <a:ext cx="8643939" cy="1714502"/>
          </a:xfrm>
          <a:prstGeom prst="rect">
            <a:avLst/>
          </a:prstGeom>
        </p:spPr>
        <p:txBody>
          <a:bodyPr lIns="35717" tIns="35717" rIns="35717" bIns="35717"/>
          <a:lstStyle>
            <a:lvl1pPr algn="ctr" defTabSz="410764">
              <a:lnSpc>
                <a:spcPct val="100000"/>
              </a:lnSpc>
              <a:defRPr sz="5000" cap="all">
                <a:solidFill>
                  <a:srgbClr val="535353"/>
                </a:solidFill>
                <a:latin typeface="Gill Sans Light"/>
                <a:ea typeface="Gill Sans Light"/>
                <a:cs typeface="Gill Sans Light"/>
                <a:sym typeface="Gill Sans Light"/>
              </a:defRPr>
            </a:lvl1pPr>
          </a:lstStyle>
          <a:p>
            <a:r>
              <a:rPr lang="en-US"/>
              <a:t>Click to edit Master title style</a:t>
            </a:r>
            <a:endParaRPr/>
          </a:p>
        </p:txBody>
      </p:sp>
      <p:sp>
        <p:nvSpPr>
          <p:cNvPr id="121" name="Body Level One…"/>
          <p:cNvSpPr txBox="1">
            <a:spLocks noGrp="1"/>
          </p:cNvSpPr>
          <p:nvPr>
            <p:ph type="body" sz="half" idx="1"/>
          </p:nvPr>
        </p:nvSpPr>
        <p:spPr>
          <a:xfrm>
            <a:off x="1774031" y="1919882"/>
            <a:ext cx="4143377" cy="4429127"/>
          </a:xfrm>
          <a:prstGeom prst="rect">
            <a:avLst/>
          </a:prstGeom>
        </p:spPr>
        <p:txBody>
          <a:bodyPr lIns="35717" tIns="35717" rIns="35717" bIns="35717" anchor="ctr"/>
          <a:lstStyle>
            <a:lvl1pPr marL="295441" indent="-295441" defTabSz="410764">
              <a:lnSpc>
                <a:spcPct val="100000"/>
              </a:lnSpc>
              <a:spcBef>
                <a:spcPts val="2600"/>
              </a:spcBef>
              <a:buSzPct val="82000"/>
              <a:buFontTx/>
              <a:defRPr sz="2600">
                <a:solidFill>
                  <a:srgbClr val="535353"/>
                </a:solidFill>
                <a:latin typeface="Gill Sans Light"/>
                <a:ea typeface="Gill Sans Light"/>
                <a:cs typeface="Gill Sans Light"/>
                <a:sym typeface="Gill Sans Light"/>
              </a:defRPr>
            </a:lvl1pPr>
            <a:lvl2pPr marL="727241" indent="-295441" defTabSz="410764">
              <a:lnSpc>
                <a:spcPct val="100000"/>
              </a:lnSpc>
              <a:spcBef>
                <a:spcPts val="2600"/>
              </a:spcBef>
              <a:buSzPct val="82000"/>
              <a:buFontTx/>
              <a:defRPr sz="2600">
                <a:solidFill>
                  <a:srgbClr val="535353"/>
                </a:solidFill>
                <a:latin typeface="Gill Sans Light"/>
                <a:ea typeface="Gill Sans Light"/>
                <a:cs typeface="Gill Sans Light"/>
                <a:sym typeface="Gill Sans Light"/>
              </a:defRPr>
            </a:lvl2pPr>
            <a:lvl3pPr marL="1159042" indent="-295442" defTabSz="410764">
              <a:lnSpc>
                <a:spcPct val="100000"/>
              </a:lnSpc>
              <a:spcBef>
                <a:spcPts val="2600"/>
              </a:spcBef>
              <a:buSzPct val="82000"/>
              <a:buFontTx/>
              <a:defRPr sz="2600">
                <a:solidFill>
                  <a:srgbClr val="535353"/>
                </a:solidFill>
                <a:latin typeface="Gill Sans Light"/>
                <a:ea typeface="Gill Sans Light"/>
                <a:cs typeface="Gill Sans Light"/>
                <a:sym typeface="Gill Sans Light"/>
              </a:defRPr>
            </a:lvl3pPr>
            <a:lvl4pPr marL="1590842" indent="-295442" defTabSz="410764">
              <a:lnSpc>
                <a:spcPct val="100000"/>
              </a:lnSpc>
              <a:spcBef>
                <a:spcPts val="2600"/>
              </a:spcBef>
              <a:buSzPct val="82000"/>
              <a:buFontTx/>
              <a:defRPr sz="2600">
                <a:solidFill>
                  <a:srgbClr val="535353"/>
                </a:solidFill>
                <a:latin typeface="Gill Sans Light"/>
                <a:ea typeface="Gill Sans Light"/>
                <a:cs typeface="Gill Sans Light"/>
                <a:sym typeface="Gill Sans Light"/>
              </a:defRPr>
            </a:lvl4pPr>
            <a:lvl5pPr marL="2022642" indent="-295442" defTabSz="410764">
              <a:lnSpc>
                <a:spcPct val="100000"/>
              </a:lnSpc>
              <a:spcBef>
                <a:spcPts val="2600"/>
              </a:spcBef>
              <a:buSzPct val="82000"/>
              <a:buFontTx/>
              <a:defRPr sz="2600">
                <a:solidFill>
                  <a:srgbClr val="535353"/>
                </a:solidFill>
                <a:latin typeface="Gill Sans Light"/>
                <a:ea typeface="Gill Sans Light"/>
                <a:cs typeface="Gill Sans Light"/>
                <a:sym typeface="Gill Sans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2" name="Slide Number"/>
          <p:cNvSpPr txBox="1">
            <a:spLocks noGrp="1"/>
          </p:cNvSpPr>
          <p:nvPr>
            <p:ph type="sldNum" sz="quarter" idx="2"/>
          </p:nvPr>
        </p:nvSpPr>
        <p:spPr>
          <a:xfrm>
            <a:off x="5973267" y="6518671"/>
            <a:ext cx="236537" cy="249237"/>
          </a:xfrm>
          <a:prstGeom prst="rect">
            <a:avLst/>
          </a:prstGeom>
        </p:spPr>
        <p:txBody>
          <a:bodyPr lIns="35717" tIns="35717" rIns="35717" bIns="35717" anchor="t"/>
          <a:lstStyle>
            <a:lvl1pPr algn="ctr" defTabSz="410764">
              <a:defRPr>
                <a:solidFill>
                  <a:srgbClr val="535353"/>
                </a:solidFill>
                <a:latin typeface="Gill Sans Light"/>
                <a:ea typeface="Gill Sans Light"/>
                <a:cs typeface="Gill Sans Light"/>
                <a:sym typeface="Gill Sans Light"/>
              </a:defRPr>
            </a:lvl1pPr>
          </a:lstStyle>
          <a:p>
            <a:fld id="{86CB4B4D-7CA3-9044-876B-883B54F8677D}" type="slidenum">
              <a:t>‹#›</a:t>
            </a:fld>
            <a:endParaRPr/>
          </a:p>
        </p:txBody>
      </p:sp>
    </p:spTree>
    <p:extLst>
      <p:ext uri="{BB962C8B-B14F-4D97-AF65-F5344CB8AC3E}">
        <p14:creationId xmlns:p14="http://schemas.microsoft.com/office/powerpoint/2010/main" val="5172232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4" name="Title Text"/>
          <p:cNvSpPr txBox="1">
            <a:spLocks noGrp="1"/>
          </p:cNvSpPr>
          <p:nvPr>
            <p:ph type="title"/>
          </p:nvPr>
        </p:nvSpPr>
        <p:spPr>
          <a:xfrm>
            <a:off x="1774031" y="178592"/>
            <a:ext cx="8643939" cy="1714502"/>
          </a:xfrm>
          <a:prstGeom prst="rect">
            <a:avLst/>
          </a:prstGeom>
        </p:spPr>
        <p:txBody>
          <a:bodyPr lIns="35717" tIns="35717" rIns="35717" bIns="35717"/>
          <a:lstStyle>
            <a:lvl1pPr algn="ctr" defTabSz="410764">
              <a:lnSpc>
                <a:spcPct val="100000"/>
              </a:lnSpc>
              <a:defRPr sz="5000" cap="all">
                <a:solidFill>
                  <a:srgbClr val="535353"/>
                </a:solidFill>
                <a:latin typeface="Gill Sans Light"/>
                <a:ea typeface="Gill Sans Light"/>
                <a:cs typeface="Gill Sans Light"/>
                <a:sym typeface="Gill Sans Light"/>
              </a:defRPr>
            </a:lvl1pPr>
          </a:lstStyle>
          <a:p>
            <a:r>
              <a:rPr lang="en-US"/>
              <a:t>Click to edit Master title style</a:t>
            </a:r>
            <a:endParaRPr/>
          </a:p>
        </p:txBody>
      </p:sp>
      <p:sp>
        <p:nvSpPr>
          <p:cNvPr id="155" name="Body Level One…"/>
          <p:cNvSpPr txBox="1">
            <a:spLocks noGrp="1"/>
          </p:cNvSpPr>
          <p:nvPr>
            <p:ph type="body" idx="1"/>
          </p:nvPr>
        </p:nvSpPr>
        <p:spPr>
          <a:xfrm>
            <a:off x="1774031" y="1919882"/>
            <a:ext cx="8643939" cy="4429127"/>
          </a:xfrm>
          <a:prstGeom prst="rect">
            <a:avLst/>
          </a:prstGeom>
        </p:spPr>
        <p:txBody>
          <a:bodyPr lIns="35717" tIns="35717" rIns="35717" bIns="35717" anchor="ctr"/>
          <a:lstStyle>
            <a:lvl1pPr marL="362226" indent="-362226" defTabSz="410764">
              <a:lnSpc>
                <a:spcPct val="120000"/>
              </a:lnSpc>
              <a:spcBef>
                <a:spcPts val="3200"/>
              </a:spcBef>
              <a:buSzPct val="82000"/>
              <a:buFontTx/>
              <a:defRPr sz="3200">
                <a:solidFill>
                  <a:srgbClr val="535353"/>
                </a:solidFill>
                <a:latin typeface="Gill Sans Light"/>
                <a:ea typeface="Gill Sans Light"/>
                <a:cs typeface="Gill Sans Light"/>
                <a:sym typeface="Gill Sans Light"/>
              </a:defRPr>
            </a:lvl1pPr>
            <a:lvl2pPr marL="882925" indent="-362226" defTabSz="410764">
              <a:lnSpc>
                <a:spcPct val="120000"/>
              </a:lnSpc>
              <a:spcBef>
                <a:spcPts val="3200"/>
              </a:spcBef>
              <a:buSzPct val="82000"/>
              <a:buFontTx/>
              <a:defRPr sz="3200">
                <a:solidFill>
                  <a:srgbClr val="535353"/>
                </a:solidFill>
                <a:latin typeface="Gill Sans Light"/>
                <a:ea typeface="Gill Sans Light"/>
                <a:cs typeface="Gill Sans Light"/>
                <a:sym typeface="Gill Sans Light"/>
              </a:defRPr>
            </a:lvl2pPr>
            <a:lvl3pPr marL="1403625" indent="-362225" defTabSz="410764">
              <a:lnSpc>
                <a:spcPct val="120000"/>
              </a:lnSpc>
              <a:spcBef>
                <a:spcPts val="3200"/>
              </a:spcBef>
              <a:buSzPct val="82000"/>
              <a:buFontTx/>
              <a:defRPr sz="3200">
                <a:solidFill>
                  <a:srgbClr val="535353"/>
                </a:solidFill>
                <a:latin typeface="Gill Sans Light"/>
                <a:ea typeface="Gill Sans Light"/>
                <a:cs typeface="Gill Sans Light"/>
                <a:sym typeface="Gill Sans Light"/>
              </a:defRPr>
            </a:lvl3pPr>
            <a:lvl4pPr marL="1924325" indent="-362225" defTabSz="410764">
              <a:lnSpc>
                <a:spcPct val="120000"/>
              </a:lnSpc>
              <a:spcBef>
                <a:spcPts val="3200"/>
              </a:spcBef>
              <a:buSzPct val="82000"/>
              <a:buFontTx/>
              <a:defRPr sz="3200">
                <a:solidFill>
                  <a:srgbClr val="535353"/>
                </a:solidFill>
                <a:latin typeface="Gill Sans Light"/>
                <a:ea typeface="Gill Sans Light"/>
                <a:cs typeface="Gill Sans Light"/>
                <a:sym typeface="Gill Sans Light"/>
              </a:defRPr>
            </a:lvl4pPr>
            <a:lvl5pPr marL="2445025" indent="-362225" defTabSz="410764">
              <a:lnSpc>
                <a:spcPct val="120000"/>
              </a:lnSpc>
              <a:spcBef>
                <a:spcPts val="3200"/>
              </a:spcBef>
              <a:buSzPct val="82000"/>
              <a:buFontTx/>
              <a:defRPr sz="3200">
                <a:solidFill>
                  <a:srgbClr val="535353"/>
                </a:solidFill>
                <a:latin typeface="Gill Sans Light"/>
                <a:ea typeface="Gill Sans Light"/>
                <a:cs typeface="Gill Sans Light"/>
                <a:sym typeface="Gill Sans Ligh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56" name="Slide Number"/>
          <p:cNvSpPr txBox="1">
            <a:spLocks noGrp="1"/>
          </p:cNvSpPr>
          <p:nvPr>
            <p:ph type="sldNum" sz="quarter" idx="2"/>
          </p:nvPr>
        </p:nvSpPr>
        <p:spPr>
          <a:xfrm>
            <a:off x="5973267" y="6518671"/>
            <a:ext cx="236537" cy="249237"/>
          </a:xfrm>
          <a:prstGeom prst="rect">
            <a:avLst/>
          </a:prstGeom>
        </p:spPr>
        <p:txBody>
          <a:bodyPr lIns="35717" tIns="35717" rIns="35717" bIns="35717" anchor="t"/>
          <a:lstStyle>
            <a:lvl1pPr algn="ctr" defTabSz="410764">
              <a:defRPr>
                <a:solidFill>
                  <a:srgbClr val="535353"/>
                </a:solidFill>
                <a:latin typeface="Gill Sans Light"/>
                <a:ea typeface="Gill Sans Light"/>
                <a:cs typeface="Gill Sans Light"/>
                <a:sym typeface="Gill Sans Light"/>
              </a:defRPr>
            </a:lvl1pPr>
          </a:lstStyle>
          <a:p>
            <a:fld id="{86CB4B4D-7CA3-9044-876B-883B54F8677D}" type="slidenum">
              <a:t>‹#›</a:t>
            </a:fld>
            <a:endParaRPr/>
          </a:p>
        </p:txBody>
      </p:sp>
    </p:spTree>
    <p:extLst>
      <p:ext uri="{BB962C8B-B14F-4D97-AF65-F5344CB8AC3E}">
        <p14:creationId xmlns:p14="http://schemas.microsoft.com/office/powerpoint/2010/main" val="215418361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0452E-5316-4A70-A1A1-91189BB3F4D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67B8A93-8F7E-41F3-AC7C-C4C1781E31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CBFD18-8E4C-4CA7-9C20-87EA7D3DBD05}"/>
              </a:ext>
            </a:extLst>
          </p:cNvPr>
          <p:cNvSpPr>
            <a:spLocks noGrp="1"/>
          </p:cNvSpPr>
          <p:nvPr>
            <p:ph type="dt" sz="half" idx="10"/>
          </p:nvPr>
        </p:nvSpPr>
        <p:spPr/>
        <p:txBody>
          <a:bodyPr/>
          <a:lstStyle/>
          <a:p>
            <a:fld id="{4AB12350-0B84-469C-BE42-47B7CD6214F3}" type="datetimeFigureOut">
              <a:rPr lang="en-GB" smtClean="0"/>
              <a:t>02/02/2026</a:t>
            </a:fld>
            <a:endParaRPr lang="en-GB"/>
          </a:p>
        </p:txBody>
      </p:sp>
      <p:sp>
        <p:nvSpPr>
          <p:cNvPr id="5" name="Footer Placeholder 4">
            <a:extLst>
              <a:ext uri="{FF2B5EF4-FFF2-40B4-BE49-F238E27FC236}">
                <a16:creationId xmlns:a16="http://schemas.microsoft.com/office/drawing/2014/main" id="{BF682246-CA15-43AA-85D7-5F6940778C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0210F6-28F8-4FD3-9F8F-8882FCB8729D}"/>
              </a:ext>
            </a:extLst>
          </p:cNvPr>
          <p:cNvSpPr>
            <a:spLocks noGrp="1"/>
          </p:cNvSpPr>
          <p:nvPr>
            <p:ph type="sldNum" sz="quarter" idx="12"/>
          </p:nvPr>
        </p:nvSpPr>
        <p:spPr/>
        <p:txBody>
          <a:bodyPr/>
          <a:lstStyle/>
          <a:p>
            <a:fld id="{BF018153-2B79-46CE-B631-ED5709AEE8A8}" type="slidenum">
              <a:rPr lang="en-GB" smtClean="0"/>
              <a:t>‹#›</a:t>
            </a:fld>
            <a:endParaRPr lang="en-GB"/>
          </a:p>
        </p:txBody>
      </p:sp>
    </p:spTree>
    <p:extLst>
      <p:ext uri="{BB962C8B-B14F-4D97-AF65-F5344CB8AC3E}">
        <p14:creationId xmlns:p14="http://schemas.microsoft.com/office/powerpoint/2010/main" val="2346421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6E24E-4836-4B6E-95A9-E69CA9829C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F6998EC-A110-499F-93DB-7FBBE4E1F6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67D49F-4320-43CD-A971-0D7C8D146522}"/>
              </a:ext>
            </a:extLst>
          </p:cNvPr>
          <p:cNvSpPr>
            <a:spLocks noGrp="1"/>
          </p:cNvSpPr>
          <p:nvPr>
            <p:ph type="dt" sz="half" idx="10"/>
          </p:nvPr>
        </p:nvSpPr>
        <p:spPr/>
        <p:txBody>
          <a:bodyPr/>
          <a:lstStyle/>
          <a:p>
            <a:fld id="{4AB12350-0B84-469C-BE42-47B7CD6214F3}" type="datetimeFigureOut">
              <a:rPr lang="en-GB" smtClean="0"/>
              <a:t>02/02/2026</a:t>
            </a:fld>
            <a:endParaRPr lang="en-GB"/>
          </a:p>
        </p:txBody>
      </p:sp>
      <p:sp>
        <p:nvSpPr>
          <p:cNvPr id="5" name="Footer Placeholder 4">
            <a:extLst>
              <a:ext uri="{FF2B5EF4-FFF2-40B4-BE49-F238E27FC236}">
                <a16:creationId xmlns:a16="http://schemas.microsoft.com/office/drawing/2014/main" id="{6B8E339C-AA39-4CD5-B981-00B70C4BD02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8C5403-0EFA-4149-B905-E167EF8BDEC0}"/>
              </a:ext>
            </a:extLst>
          </p:cNvPr>
          <p:cNvSpPr>
            <a:spLocks noGrp="1"/>
          </p:cNvSpPr>
          <p:nvPr>
            <p:ph type="sldNum" sz="quarter" idx="12"/>
          </p:nvPr>
        </p:nvSpPr>
        <p:spPr/>
        <p:txBody>
          <a:bodyPr/>
          <a:lstStyle/>
          <a:p>
            <a:fld id="{BF018153-2B79-46CE-B631-ED5709AEE8A8}" type="slidenum">
              <a:rPr lang="en-GB" smtClean="0"/>
              <a:t>‹#›</a:t>
            </a:fld>
            <a:endParaRPr lang="en-GB"/>
          </a:p>
        </p:txBody>
      </p:sp>
    </p:spTree>
    <p:extLst>
      <p:ext uri="{BB962C8B-B14F-4D97-AF65-F5344CB8AC3E}">
        <p14:creationId xmlns:p14="http://schemas.microsoft.com/office/powerpoint/2010/main" val="2022915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0D44A-2817-4E5D-9D2E-B3E26CBD78E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874A4DB-4CA3-47CF-B8AA-70CFB3BB60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E02D5FA-CA39-42B3-993F-8BB75FA8544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CE69EEE-815D-4D5C-9210-F173917A2093}"/>
              </a:ext>
            </a:extLst>
          </p:cNvPr>
          <p:cNvSpPr>
            <a:spLocks noGrp="1"/>
          </p:cNvSpPr>
          <p:nvPr>
            <p:ph type="dt" sz="half" idx="10"/>
          </p:nvPr>
        </p:nvSpPr>
        <p:spPr/>
        <p:txBody>
          <a:bodyPr/>
          <a:lstStyle/>
          <a:p>
            <a:fld id="{4AB12350-0B84-469C-BE42-47B7CD6214F3}" type="datetimeFigureOut">
              <a:rPr lang="en-GB" smtClean="0"/>
              <a:t>02/02/2026</a:t>
            </a:fld>
            <a:endParaRPr lang="en-GB"/>
          </a:p>
        </p:txBody>
      </p:sp>
      <p:sp>
        <p:nvSpPr>
          <p:cNvPr id="6" name="Footer Placeholder 5">
            <a:extLst>
              <a:ext uri="{FF2B5EF4-FFF2-40B4-BE49-F238E27FC236}">
                <a16:creationId xmlns:a16="http://schemas.microsoft.com/office/drawing/2014/main" id="{6B99D37B-0C01-4B7E-B882-0BA9FE0B288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C44DC7-D2EF-466E-987D-2B1E40714746}"/>
              </a:ext>
            </a:extLst>
          </p:cNvPr>
          <p:cNvSpPr>
            <a:spLocks noGrp="1"/>
          </p:cNvSpPr>
          <p:nvPr>
            <p:ph type="sldNum" sz="quarter" idx="12"/>
          </p:nvPr>
        </p:nvSpPr>
        <p:spPr/>
        <p:txBody>
          <a:bodyPr/>
          <a:lstStyle/>
          <a:p>
            <a:fld id="{BF018153-2B79-46CE-B631-ED5709AEE8A8}" type="slidenum">
              <a:rPr lang="en-GB" smtClean="0"/>
              <a:t>‹#›</a:t>
            </a:fld>
            <a:endParaRPr lang="en-GB"/>
          </a:p>
        </p:txBody>
      </p:sp>
    </p:spTree>
    <p:extLst>
      <p:ext uri="{BB962C8B-B14F-4D97-AF65-F5344CB8AC3E}">
        <p14:creationId xmlns:p14="http://schemas.microsoft.com/office/powerpoint/2010/main" val="768297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06CE9-CBAA-43C4-99A4-C6DB99FE5F0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5916324-69A6-4779-9BBA-40B0B3EF84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44CFF9-EEE1-4931-9EA5-C850D52F9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50226AC-D582-4411-84D8-FF78B755A1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0FF49A-CB07-4116-95C6-D3CF9EDEBB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0734BA5-22AA-4880-BE6D-6F5481450B98}"/>
              </a:ext>
            </a:extLst>
          </p:cNvPr>
          <p:cNvSpPr>
            <a:spLocks noGrp="1"/>
          </p:cNvSpPr>
          <p:nvPr>
            <p:ph type="dt" sz="half" idx="10"/>
          </p:nvPr>
        </p:nvSpPr>
        <p:spPr/>
        <p:txBody>
          <a:bodyPr/>
          <a:lstStyle/>
          <a:p>
            <a:fld id="{4AB12350-0B84-469C-BE42-47B7CD6214F3}" type="datetimeFigureOut">
              <a:rPr lang="en-GB" smtClean="0"/>
              <a:t>02/02/2026</a:t>
            </a:fld>
            <a:endParaRPr lang="en-GB"/>
          </a:p>
        </p:txBody>
      </p:sp>
      <p:sp>
        <p:nvSpPr>
          <p:cNvPr id="8" name="Footer Placeholder 7">
            <a:extLst>
              <a:ext uri="{FF2B5EF4-FFF2-40B4-BE49-F238E27FC236}">
                <a16:creationId xmlns:a16="http://schemas.microsoft.com/office/drawing/2014/main" id="{7BD27DF0-2D31-4977-BEB1-F65857CEDD7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E63FACE-EAA5-43B2-B7E6-1539110380E3}"/>
              </a:ext>
            </a:extLst>
          </p:cNvPr>
          <p:cNvSpPr>
            <a:spLocks noGrp="1"/>
          </p:cNvSpPr>
          <p:nvPr>
            <p:ph type="sldNum" sz="quarter" idx="12"/>
          </p:nvPr>
        </p:nvSpPr>
        <p:spPr/>
        <p:txBody>
          <a:bodyPr/>
          <a:lstStyle/>
          <a:p>
            <a:fld id="{BF018153-2B79-46CE-B631-ED5709AEE8A8}" type="slidenum">
              <a:rPr lang="en-GB" smtClean="0"/>
              <a:t>‹#›</a:t>
            </a:fld>
            <a:endParaRPr lang="en-GB"/>
          </a:p>
        </p:txBody>
      </p:sp>
    </p:spTree>
    <p:extLst>
      <p:ext uri="{BB962C8B-B14F-4D97-AF65-F5344CB8AC3E}">
        <p14:creationId xmlns:p14="http://schemas.microsoft.com/office/powerpoint/2010/main" val="1480862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6C3CB-5971-4775-9FE1-60BF269C009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410B0B9-8469-4E1F-B00E-840A96AD7D8E}"/>
              </a:ext>
            </a:extLst>
          </p:cNvPr>
          <p:cNvSpPr>
            <a:spLocks noGrp="1"/>
          </p:cNvSpPr>
          <p:nvPr>
            <p:ph type="dt" sz="half" idx="10"/>
          </p:nvPr>
        </p:nvSpPr>
        <p:spPr/>
        <p:txBody>
          <a:bodyPr/>
          <a:lstStyle/>
          <a:p>
            <a:fld id="{4AB12350-0B84-469C-BE42-47B7CD6214F3}" type="datetimeFigureOut">
              <a:rPr lang="en-GB" smtClean="0"/>
              <a:t>02/02/2026</a:t>
            </a:fld>
            <a:endParaRPr lang="en-GB"/>
          </a:p>
        </p:txBody>
      </p:sp>
      <p:sp>
        <p:nvSpPr>
          <p:cNvPr id="4" name="Footer Placeholder 3">
            <a:extLst>
              <a:ext uri="{FF2B5EF4-FFF2-40B4-BE49-F238E27FC236}">
                <a16:creationId xmlns:a16="http://schemas.microsoft.com/office/drawing/2014/main" id="{958C20F3-A15C-4943-A4C0-A1C861AF03E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F96EBE3-0D0F-4CF5-BAEE-B34A0FED39BC}"/>
              </a:ext>
            </a:extLst>
          </p:cNvPr>
          <p:cNvSpPr>
            <a:spLocks noGrp="1"/>
          </p:cNvSpPr>
          <p:nvPr>
            <p:ph type="sldNum" sz="quarter" idx="12"/>
          </p:nvPr>
        </p:nvSpPr>
        <p:spPr/>
        <p:txBody>
          <a:bodyPr/>
          <a:lstStyle/>
          <a:p>
            <a:fld id="{BF018153-2B79-46CE-B631-ED5709AEE8A8}" type="slidenum">
              <a:rPr lang="en-GB" smtClean="0"/>
              <a:t>‹#›</a:t>
            </a:fld>
            <a:endParaRPr lang="en-GB"/>
          </a:p>
        </p:txBody>
      </p:sp>
    </p:spTree>
    <p:extLst>
      <p:ext uri="{BB962C8B-B14F-4D97-AF65-F5344CB8AC3E}">
        <p14:creationId xmlns:p14="http://schemas.microsoft.com/office/powerpoint/2010/main" val="3496388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7B4D0A-388C-4D1D-B594-58C772247334}"/>
              </a:ext>
            </a:extLst>
          </p:cNvPr>
          <p:cNvSpPr>
            <a:spLocks noGrp="1"/>
          </p:cNvSpPr>
          <p:nvPr>
            <p:ph type="dt" sz="half" idx="10"/>
          </p:nvPr>
        </p:nvSpPr>
        <p:spPr/>
        <p:txBody>
          <a:bodyPr/>
          <a:lstStyle/>
          <a:p>
            <a:fld id="{4AB12350-0B84-469C-BE42-47B7CD6214F3}" type="datetimeFigureOut">
              <a:rPr lang="en-GB" smtClean="0"/>
              <a:t>02/02/2026</a:t>
            </a:fld>
            <a:endParaRPr lang="en-GB"/>
          </a:p>
        </p:txBody>
      </p:sp>
      <p:sp>
        <p:nvSpPr>
          <p:cNvPr id="3" name="Footer Placeholder 2">
            <a:extLst>
              <a:ext uri="{FF2B5EF4-FFF2-40B4-BE49-F238E27FC236}">
                <a16:creationId xmlns:a16="http://schemas.microsoft.com/office/drawing/2014/main" id="{76778366-36F0-4A21-9E15-A5DF572C129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183D3FC-F7B2-4B2C-B9B4-DCD5EB0AC960}"/>
              </a:ext>
            </a:extLst>
          </p:cNvPr>
          <p:cNvSpPr>
            <a:spLocks noGrp="1"/>
          </p:cNvSpPr>
          <p:nvPr>
            <p:ph type="sldNum" sz="quarter" idx="12"/>
          </p:nvPr>
        </p:nvSpPr>
        <p:spPr/>
        <p:txBody>
          <a:bodyPr/>
          <a:lstStyle/>
          <a:p>
            <a:fld id="{BF018153-2B79-46CE-B631-ED5709AEE8A8}" type="slidenum">
              <a:rPr lang="en-GB" smtClean="0"/>
              <a:t>‹#›</a:t>
            </a:fld>
            <a:endParaRPr lang="en-GB"/>
          </a:p>
        </p:txBody>
      </p:sp>
    </p:spTree>
    <p:extLst>
      <p:ext uri="{BB962C8B-B14F-4D97-AF65-F5344CB8AC3E}">
        <p14:creationId xmlns:p14="http://schemas.microsoft.com/office/powerpoint/2010/main" val="1217308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08E55-8E01-4A6B-94D7-25C0AAE63E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811799-DC0D-4964-9538-C586B49DD0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4372FFC-9CDF-47AC-AAF7-7C00AD3A1E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F6B4C7-0531-4C37-8E66-3FF3381AC46B}"/>
              </a:ext>
            </a:extLst>
          </p:cNvPr>
          <p:cNvSpPr>
            <a:spLocks noGrp="1"/>
          </p:cNvSpPr>
          <p:nvPr>
            <p:ph type="dt" sz="half" idx="10"/>
          </p:nvPr>
        </p:nvSpPr>
        <p:spPr/>
        <p:txBody>
          <a:bodyPr/>
          <a:lstStyle/>
          <a:p>
            <a:fld id="{4AB12350-0B84-469C-BE42-47B7CD6214F3}" type="datetimeFigureOut">
              <a:rPr lang="en-GB" smtClean="0"/>
              <a:t>02/02/2026</a:t>
            </a:fld>
            <a:endParaRPr lang="en-GB"/>
          </a:p>
        </p:txBody>
      </p:sp>
      <p:sp>
        <p:nvSpPr>
          <p:cNvPr id="6" name="Footer Placeholder 5">
            <a:extLst>
              <a:ext uri="{FF2B5EF4-FFF2-40B4-BE49-F238E27FC236}">
                <a16:creationId xmlns:a16="http://schemas.microsoft.com/office/drawing/2014/main" id="{EC2C53DA-09D1-4313-A91B-0C680BE2B7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976F24-6B07-4710-A3B3-6E952C7937CC}"/>
              </a:ext>
            </a:extLst>
          </p:cNvPr>
          <p:cNvSpPr>
            <a:spLocks noGrp="1"/>
          </p:cNvSpPr>
          <p:nvPr>
            <p:ph type="sldNum" sz="quarter" idx="12"/>
          </p:nvPr>
        </p:nvSpPr>
        <p:spPr/>
        <p:txBody>
          <a:bodyPr/>
          <a:lstStyle/>
          <a:p>
            <a:fld id="{BF018153-2B79-46CE-B631-ED5709AEE8A8}" type="slidenum">
              <a:rPr lang="en-GB" smtClean="0"/>
              <a:t>‹#›</a:t>
            </a:fld>
            <a:endParaRPr lang="en-GB"/>
          </a:p>
        </p:txBody>
      </p:sp>
    </p:spTree>
    <p:extLst>
      <p:ext uri="{BB962C8B-B14F-4D97-AF65-F5344CB8AC3E}">
        <p14:creationId xmlns:p14="http://schemas.microsoft.com/office/powerpoint/2010/main" val="2176571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E9FE9-282C-4E05-BF69-BE881F287D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F8CB3DA-7E85-4D8C-9862-B399B44878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20A22599-D72E-4B31-BAB8-1B441DA671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C59690-7493-4AA0-AFEB-068928987F5B}"/>
              </a:ext>
            </a:extLst>
          </p:cNvPr>
          <p:cNvSpPr>
            <a:spLocks noGrp="1"/>
          </p:cNvSpPr>
          <p:nvPr>
            <p:ph type="dt" sz="half" idx="10"/>
          </p:nvPr>
        </p:nvSpPr>
        <p:spPr/>
        <p:txBody>
          <a:bodyPr/>
          <a:lstStyle/>
          <a:p>
            <a:fld id="{4AB12350-0B84-469C-BE42-47B7CD6214F3}" type="datetimeFigureOut">
              <a:rPr lang="en-GB" smtClean="0"/>
              <a:t>02/02/2026</a:t>
            </a:fld>
            <a:endParaRPr lang="en-GB"/>
          </a:p>
        </p:txBody>
      </p:sp>
      <p:sp>
        <p:nvSpPr>
          <p:cNvPr id="6" name="Footer Placeholder 5">
            <a:extLst>
              <a:ext uri="{FF2B5EF4-FFF2-40B4-BE49-F238E27FC236}">
                <a16:creationId xmlns:a16="http://schemas.microsoft.com/office/drawing/2014/main" id="{2EE848E2-634B-4232-A18A-64C13C21DA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5083EA2-52F9-4286-A56A-97E98CA4363A}"/>
              </a:ext>
            </a:extLst>
          </p:cNvPr>
          <p:cNvSpPr>
            <a:spLocks noGrp="1"/>
          </p:cNvSpPr>
          <p:nvPr>
            <p:ph type="sldNum" sz="quarter" idx="12"/>
          </p:nvPr>
        </p:nvSpPr>
        <p:spPr/>
        <p:txBody>
          <a:bodyPr/>
          <a:lstStyle/>
          <a:p>
            <a:fld id="{BF018153-2B79-46CE-B631-ED5709AEE8A8}" type="slidenum">
              <a:rPr lang="en-GB" smtClean="0"/>
              <a:t>‹#›</a:t>
            </a:fld>
            <a:endParaRPr lang="en-GB"/>
          </a:p>
        </p:txBody>
      </p:sp>
    </p:spTree>
    <p:extLst>
      <p:ext uri="{BB962C8B-B14F-4D97-AF65-F5344CB8AC3E}">
        <p14:creationId xmlns:p14="http://schemas.microsoft.com/office/powerpoint/2010/main" val="1554419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91E711-EBE3-47B3-AC3D-ED853DAE51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5E22E98-5B34-4F12-B476-FB1AF9E9C4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35E4C5-8DF6-4ED9-9D98-E79DA0990F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B12350-0B84-469C-BE42-47B7CD6214F3}" type="datetimeFigureOut">
              <a:rPr lang="en-GB" smtClean="0"/>
              <a:t>02/02/2026</a:t>
            </a:fld>
            <a:endParaRPr lang="en-GB"/>
          </a:p>
        </p:txBody>
      </p:sp>
      <p:sp>
        <p:nvSpPr>
          <p:cNvPr id="5" name="Footer Placeholder 4">
            <a:extLst>
              <a:ext uri="{FF2B5EF4-FFF2-40B4-BE49-F238E27FC236}">
                <a16:creationId xmlns:a16="http://schemas.microsoft.com/office/drawing/2014/main" id="{8C0CDE17-D0D4-496D-9B79-BC73F6F4A9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009569A-55A7-43BF-95C1-C1C3805BAB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018153-2B79-46CE-B631-ED5709AEE8A8}" type="slidenum">
              <a:rPr lang="en-GB" smtClean="0"/>
              <a:t>‹#›</a:t>
            </a:fld>
            <a:endParaRPr lang="en-GB"/>
          </a:p>
        </p:txBody>
      </p:sp>
    </p:spTree>
    <p:extLst>
      <p:ext uri="{BB962C8B-B14F-4D97-AF65-F5344CB8AC3E}">
        <p14:creationId xmlns:p14="http://schemas.microsoft.com/office/powerpoint/2010/main" val="1551654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mp"/><Relationship Id="rId1" Type="http://schemas.openxmlformats.org/officeDocument/2006/relationships/slideLayout" Target="../slideLayouts/slideLayout2.xml"/><Relationship Id="rId5" Type="http://schemas.openxmlformats.org/officeDocument/2006/relationships/image" Target="../media/image5.tmp"/><Relationship Id="rId4" Type="http://schemas.openxmlformats.org/officeDocument/2006/relationships/image" Target="../media/image4.tmp"/></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29.jpeg"/><Relationship Id="rId3" Type="http://schemas.microsoft.com/office/2014/relationships/chartEx" Target="../charts/chartEx1.xml"/><Relationship Id="rId7" Type="http://schemas.openxmlformats.org/officeDocument/2006/relationships/diagramQuickStyle" Target="../diagrams/quickStyle1.xml"/><Relationship Id="rId12"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image" Target="../media/image27.png"/><Relationship Id="rId5" Type="http://schemas.openxmlformats.org/officeDocument/2006/relationships/diagramData" Target="../diagrams/data1.xml"/><Relationship Id="rId15" Type="http://schemas.openxmlformats.org/officeDocument/2006/relationships/image" Target="../media/image31.png"/><Relationship Id="rId10" Type="http://schemas.openxmlformats.org/officeDocument/2006/relationships/image" Target="../media/image26.jpg"/><Relationship Id="rId4" Type="http://schemas.openxmlformats.org/officeDocument/2006/relationships/image" Target="../media/image70.png"/><Relationship Id="rId9" Type="http://schemas.microsoft.com/office/2007/relationships/diagramDrawing" Target="../diagrams/drawing1.xml"/><Relationship Id="rId1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5.tm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9157B-9E31-EE99-BD28-86DE8B996860}"/>
              </a:ext>
            </a:extLst>
          </p:cNvPr>
          <p:cNvSpPr>
            <a:spLocks noGrp="1"/>
          </p:cNvSpPr>
          <p:nvPr>
            <p:ph type="title"/>
          </p:nvPr>
        </p:nvSpPr>
        <p:spPr/>
        <p:txBody>
          <a:bodyPr/>
          <a:lstStyle/>
          <a:p>
            <a:endParaRPr lang="en-GB"/>
          </a:p>
        </p:txBody>
      </p:sp>
      <p:pic>
        <p:nvPicPr>
          <p:cNvPr id="6" name="Content Placeholder 5">
            <a:extLst>
              <a:ext uri="{FF2B5EF4-FFF2-40B4-BE49-F238E27FC236}">
                <a16:creationId xmlns:a16="http://schemas.microsoft.com/office/drawing/2014/main" id="{5CB0BFCF-1867-E931-CD59-1E73F1095F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25723" y="3382137"/>
            <a:ext cx="4940554" cy="1238314"/>
          </a:xfrm>
          <a:prstGeom prst="rect">
            <a:avLst/>
          </a:prstGeom>
        </p:spPr>
      </p:pic>
      <p:pic>
        <p:nvPicPr>
          <p:cNvPr id="5" name="Picture 4">
            <a:extLst>
              <a:ext uri="{FF2B5EF4-FFF2-40B4-BE49-F238E27FC236}">
                <a16:creationId xmlns:a16="http://schemas.microsoft.com/office/drawing/2014/main" id="{C0E43294-D79C-60C0-A8BA-FB9796385AD3}"/>
              </a:ext>
            </a:extLst>
          </p:cNvPr>
          <p:cNvPicPr>
            <a:picLocks noChangeAspect="1"/>
          </p:cNvPicPr>
          <p:nvPr/>
        </p:nvPicPr>
        <p:blipFill>
          <a:blip r:embed="rId3"/>
          <a:stretch>
            <a:fillRect/>
          </a:stretch>
        </p:blipFill>
        <p:spPr>
          <a:xfrm>
            <a:off x="-120779" y="154379"/>
            <a:ext cx="12433557" cy="6857999"/>
          </a:xfrm>
          <a:prstGeom prst="rect">
            <a:avLst/>
          </a:prstGeom>
        </p:spPr>
      </p:pic>
      <p:pic>
        <p:nvPicPr>
          <p:cNvPr id="9" name="Picture 8">
            <a:extLst>
              <a:ext uri="{FF2B5EF4-FFF2-40B4-BE49-F238E27FC236}">
                <a16:creationId xmlns:a16="http://schemas.microsoft.com/office/drawing/2014/main" id="{F2922244-6959-1C69-7610-62604E2844E4}"/>
              </a:ext>
            </a:extLst>
          </p:cNvPr>
          <p:cNvPicPr>
            <a:picLocks noChangeAspect="1"/>
          </p:cNvPicPr>
          <p:nvPr/>
        </p:nvPicPr>
        <p:blipFill>
          <a:blip r:embed="rId4">
            <a:extLst>
              <a:ext uri="{28A0092B-C50C-407E-A947-70E740481C1C}">
                <a14:useLocalDpi xmlns:a14="http://schemas.microsoft.com/office/drawing/2010/main" val="0"/>
              </a:ext>
            </a:extLst>
          </a:blip>
          <a:srcRect b="86579"/>
          <a:stretch>
            <a:fillRect/>
          </a:stretch>
        </p:blipFill>
        <p:spPr>
          <a:xfrm>
            <a:off x="373672" y="673770"/>
            <a:ext cx="9316593" cy="5299518"/>
          </a:xfrm>
          <a:prstGeom prst="rect">
            <a:avLst/>
          </a:prstGeom>
        </p:spPr>
      </p:pic>
      <p:pic>
        <p:nvPicPr>
          <p:cNvPr id="8" name="Picture 7">
            <a:extLst>
              <a:ext uri="{FF2B5EF4-FFF2-40B4-BE49-F238E27FC236}">
                <a16:creationId xmlns:a16="http://schemas.microsoft.com/office/drawing/2014/main" id="{6CD93A33-06B7-8745-F72B-36AEEB665B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20" y="1326913"/>
            <a:ext cx="8951495" cy="3128209"/>
          </a:xfrm>
          <a:prstGeom prst="rect">
            <a:avLst/>
          </a:prstGeom>
        </p:spPr>
      </p:pic>
      <p:pic>
        <p:nvPicPr>
          <p:cNvPr id="16" name="Picture 15">
            <a:extLst>
              <a:ext uri="{FF2B5EF4-FFF2-40B4-BE49-F238E27FC236}">
                <a16:creationId xmlns:a16="http://schemas.microsoft.com/office/drawing/2014/main" id="{4FA3634C-CA67-C965-2044-62A2EBB527B8}"/>
              </a:ext>
            </a:extLst>
          </p:cNvPr>
          <p:cNvPicPr>
            <a:picLocks noChangeAspect="1"/>
          </p:cNvPicPr>
          <p:nvPr/>
        </p:nvPicPr>
        <p:blipFill>
          <a:blip r:embed="rId5">
            <a:extLst>
              <a:ext uri="{28A0092B-C50C-407E-A947-70E740481C1C}">
                <a14:useLocalDpi xmlns:a14="http://schemas.microsoft.com/office/drawing/2010/main" val="0"/>
              </a:ext>
            </a:extLst>
          </a:blip>
          <a:srcRect t="9713"/>
          <a:stretch>
            <a:fillRect/>
          </a:stretch>
        </p:blipFill>
        <p:spPr>
          <a:xfrm>
            <a:off x="3309124" y="3946358"/>
            <a:ext cx="3565619" cy="1831894"/>
          </a:xfrm>
          <a:prstGeom prst="rect">
            <a:avLst/>
          </a:prstGeom>
        </p:spPr>
      </p:pic>
    </p:spTree>
    <p:extLst>
      <p:ext uri="{BB962C8B-B14F-4D97-AF65-F5344CB8AC3E}">
        <p14:creationId xmlns:p14="http://schemas.microsoft.com/office/powerpoint/2010/main" val="218888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ree, outdoor, grass, sky&#10;&#10;Description automatically generated">
            <a:extLst>
              <a:ext uri="{FF2B5EF4-FFF2-40B4-BE49-F238E27FC236}">
                <a16:creationId xmlns:a16="http://schemas.microsoft.com/office/drawing/2014/main" id="{386C39A9-556C-DF68-684F-B0356CB06819}"/>
              </a:ext>
            </a:extLst>
          </p:cNvPr>
          <p:cNvPicPr>
            <a:picLocks noChangeAspect="1"/>
          </p:cNvPicPr>
          <p:nvPr/>
        </p:nvPicPr>
        <p:blipFill rotWithShape="1">
          <a:blip r:embed="rId2"/>
          <a:srcRect l="899" t="2086" r="533" b="-102"/>
          <a:stretch/>
        </p:blipFill>
        <p:spPr>
          <a:xfrm>
            <a:off x="0" y="-79978"/>
            <a:ext cx="12192000" cy="7017956"/>
          </a:xfrm>
          <a:prstGeom prst="rect">
            <a:avLst/>
          </a:prstGeom>
        </p:spPr>
      </p:pic>
      <p:sp>
        <p:nvSpPr>
          <p:cNvPr id="7" name="TextBox 6">
            <a:extLst>
              <a:ext uri="{FF2B5EF4-FFF2-40B4-BE49-F238E27FC236}">
                <a16:creationId xmlns:a16="http://schemas.microsoft.com/office/drawing/2014/main" id="{06F81311-9017-B7ED-633A-18DB8B6C2A9A}"/>
              </a:ext>
            </a:extLst>
          </p:cNvPr>
          <p:cNvSpPr txBox="1"/>
          <p:nvPr/>
        </p:nvSpPr>
        <p:spPr>
          <a:xfrm>
            <a:off x="8643193" y="2418408"/>
            <a:ext cx="2942813" cy="3540265"/>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endParaRPr lang="en-US" sz="2000" dirty="0">
              <a:effectLst/>
            </a:endParaRPr>
          </a:p>
        </p:txBody>
      </p:sp>
      <p:pic>
        <p:nvPicPr>
          <p:cNvPr id="6" name="Picture 5" descr="A white text on a black background&#10;&#10;Description automatically generated with low confidence">
            <a:extLst>
              <a:ext uri="{FF2B5EF4-FFF2-40B4-BE49-F238E27FC236}">
                <a16:creationId xmlns:a16="http://schemas.microsoft.com/office/drawing/2014/main" id="{4EEF33B2-3EAA-5EE9-BCFB-86E24CDF9A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990" y="6077672"/>
            <a:ext cx="2432415" cy="539585"/>
          </a:xfrm>
          <a:prstGeom prst="rect">
            <a:avLst/>
          </a:prstGeom>
        </p:spPr>
      </p:pic>
      <p:sp>
        <p:nvSpPr>
          <p:cNvPr id="3" name="TextBox 2">
            <a:extLst>
              <a:ext uri="{FF2B5EF4-FFF2-40B4-BE49-F238E27FC236}">
                <a16:creationId xmlns:a16="http://schemas.microsoft.com/office/drawing/2014/main" id="{1995D2B4-6CB3-5003-3CAA-1BC8B5BF75BF}"/>
              </a:ext>
            </a:extLst>
          </p:cNvPr>
          <p:cNvSpPr txBox="1"/>
          <p:nvPr/>
        </p:nvSpPr>
        <p:spPr>
          <a:xfrm>
            <a:off x="403216" y="240743"/>
            <a:ext cx="5340360" cy="923330"/>
          </a:xfrm>
          <a:prstGeom prst="rect">
            <a:avLst/>
          </a:prstGeom>
          <a:solidFill>
            <a:srgbClr val="FFE38B"/>
          </a:solidFill>
        </p:spPr>
        <p:txBody>
          <a:bodyPr wrap="square" rtlCol="0">
            <a:spAutoFit/>
          </a:bodyPr>
          <a:lstStyle/>
          <a:p>
            <a:r>
              <a:rPr lang="en-GB" sz="5400" b="1" dirty="0">
                <a:solidFill>
                  <a:schemeClr val="accent5">
                    <a:lumMod val="75000"/>
                  </a:schemeClr>
                </a:solidFill>
              </a:rPr>
              <a:t>Pray faithfully</a:t>
            </a:r>
          </a:p>
        </p:txBody>
      </p:sp>
      <p:pic>
        <p:nvPicPr>
          <p:cNvPr id="5" name="Picture 3">
            <a:extLst>
              <a:ext uri="{FF2B5EF4-FFF2-40B4-BE49-F238E27FC236}">
                <a16:creationId xmlns:a16="http://schemas.microsoft.com/office/drawing/2014/main" id="{2ABEE6AE-D105-6ED4-F34F-A8930E1E5359}"/>
              </a:ext>
            </a:extLst>
          </p:cNvPr>
          <p:cNvPicPr>
            <a:picLocks noChangeAspect="1"/>
          </p:cNvPicPr>
          <p:nvPr/>
        </p:nvPicPr>
        <p:blipFill>
          <a:blip r:embed="rId4"/>
          <a:srcRect/>
          <a:stretch>
            <a:fillRect/>
          </a:stretch>
        </p:blipFill>
        <p:spPr>
          <a:xfrm>
            <a:off x="10962598" y="4963438"/>
            <a:ext cx="974412" cy="1653819"/>
          </a:xfrm>
          <a:prstGeom prst="rect">
            <a:avLst/>
          </a:prstGeom>
        </p:spPr>
      </p:pic>
    </p:spTree>
    <p:extLst>
      <p:ext uri="{BB962C8B-B14F-4D97-AF65-F5344CB8AC3E}">
        <p14:creationId xmlns:p14="http://schemas.microsoft.com/office/powerpoint/2010/main" val="152508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1DF9676F-2707-4541-84DD-61BC1CABB2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783" r="35418"/>
          <a:stretch/>
        </p:blipFill>
        <p:spPr bwMode="auto">
          <a:xfrm>
            <a:off x="7614720" y="-1"/>
            <a:ext cx="4731327"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85" name="Freeform: Shape 84">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7" name="Freeform: Shape 86">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14765C2-E1C3-A246-AF4D-F27EA01AA83D}"/>
              </a:ext>
            </a:extLst>
          </p:cNvPr>
          <p:cNvSpPr txBox="1"/>
          <p:nvPr/>
        </p:nvSpPr>
        <p:spPr>
          <a:xfrm>
            <a:off x="304801" y="269965"/>
            <a:ext cx="3206496" cy="3706197"/>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4000" b="1" kern="1200" dirty="0">
                <a:solidFill>
                  <a:schemeClr val="accent5">
                    <a:lumMod val="75000"/>
                  </a:schemeClr>
                </a:solidFill>
                <a:latin typeface="Century Gothic" panose="020B0502020202020204" pitchFamily="34" charset="0"/>
                <a:ea typeface="+mj-ea"/>
                <a:cs typeface="+mj-cs"/>
              </a:rPr>
              <a:t>Where are we seeing God at work?</a:t>
            </a:r>
          </a:p>
        </p:txBody>
      </p:sp>
      <p:sp>
        <p:nvSpPr>
          <p:cNvPr id="89" name="Rectangle 88">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1" name="Rectangle 90">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9B1A19E-2666-4E98-8462-6386B5A61E40}"/>
              </a:ext>
            </a:extLst>
          </p:cNvPr>
          <p:cNvSpPr txBox="1"/>
          <p:nvPr/>
        </p:nvSpPr>
        <p:spPr>
          <a:xfrm>
            <a:off x="488481" y="3666310"/>
            <a:ext cx="2785071" cy="2491238"/>
          </a:xfrm>
          <a:prstGeom prst="rect">
            <a:avLst/>
          </a:prstGeom>
        </p:spPr>
        <p:txBody>
          <a:bodyPr vert="horz" lIns="91440" tIns="45720" rIns="91440" bIns="45720" rtlCol="0">
            <a:normAutofit fontScale="70000" lnSpcReduction="20000"/>
          </a:bodyPr>
          <a:lstStyle/>
          <a:p>
            <a:pPr marL="342900" lvl="0" indent="-228600" fontAlgn="base">
              <a:lnSpc>
                <a:spcPct val="90000"/>
              </a:lnSpc>
              <a:spcAft>
                <a:spcPts val="600"/>
              </a:spcAft>
              <a:buFont typeface="Arial" panose="020B0604020202020204" pitchFamily="34" charset="0"/>
              <a:buChar char="•"/>
            </a:pPr>
            <a:r>
              <a:rPr lang="en-US" sz="2800" b="1" dirty="0">
                <a:effectLst/>
              </a:rPr>
              <a:t>Vocation and growing leaders</a:t>
            </a:r>
          </a:p>
          <a:p>
            <a:pPr marL="342900" lvl="0" indent="-228600" fontAlgn="base">
              <a:lnSpc>
                <a:spcPct val="90000"/>
              </a:lnSpc>
              <a:spcAft>
                <a:spcPts val="600"/>
              </a:spcAft>
              <a:buFont typeface="Arial" panose="020B0604020202020204" pitchFamily="34" charset="0"/>
              <a:buChar char="•"/>
            </a:pPr>
            <a:r>
              <a:rPr lang="en-US" sz="2800" b="1" dirty="0"/>
              <a:t>Public worship becoming more public</a:t>
            </a:r>
            <a:endParaRPr lang="en-US" sz="2800" b="1" dirty="0">
              <a:effectLst/>
            </a:endParaRPr>
          </a:p>
          <a:p>
            <a:pPr marL="342900" lvl="0" indent="-228600" fontAlgn="base">
              <a:lnSpc>
                <a:spcPct val="90000"/>
              </a:lnSpc>
              <a:spcAft>
                <a:spcPts val="600"/>
              </a:spcAft>
              <a:buFont typeface="Arial" panose="020B0604020202020204" pitchFamily="34" charset="0"/>
              <a:buChar char="•"/>
            </a:pPr>
            <a:r>
              <a:rPr lang="en-US" sz="2800" b="1" dirty="0"/>
              <a:t>Young people growing in spirituality</a:t>
            </a:r>
          </a:p>
          <a:p>
            <a:pPr marL="342900" lvl="0" indent="-228600" fontAlgn="base">
              <a:lnSpc>
                <a:spcPct val="90000"/>
              </a:lnSpc>
              <a:spcAft>
                <a:spcPts val="600"/>
              </a:spcAft>
              <a:buFont typeface="Arial" panose="020B0604020202020204" pitchFamily="34" charset="0"/>
              <a:buChar char="•"/>
            </a:pPr>
            <a:r>
              <a:rPr lang="en-US" sz="2800" b="1" dirty="0">
                <a:effectLst/>
              </a:rPr>
              <a:t>Life in the field margins</a:t>
            </a:r>
            <a:endParaRPr lang="en-US" sz="2800" dirty="0">
              <a:effectLst/>
            </a:endParaRPr>
          </a:p>
        </p:txBody>
      </p:sp>
      <p:sp>
        <p:nvSpPr>
          <p:cNvPr id="2" name="AutoShape 4">
            <a:extLst>
              <a:ext uri="{FF2B5EF4-FFF2-40B4-BE49-F238E27FC236}">
                <a16:creationId xmlns:a16="http://schemas.microsoft.com/office/drawing/2014/main" id="{64EC1CCF-5798-4F56-8497-20C3DBE33A83}"/>
              </a:ext>
            </a:extLst>
          </p:cNvPr>
          <p:cNvSpPr>
            <a:spLocks noChangeAspect="1" noChangeArrowheads="1"/>
          </p:cNvSpPr>
          <p:nvPr/>
        </p:nvSpPr>
        <p:spPr bwMode="auto">
          <a:xfrm>
            <a:off x="3383280" y="3276600"/>
            <a:ext cx="2865120" cy="28651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6">
            <a:extLst>
              <a:ext uri="{FF2B5EF4-FFF2-40B4-BE49-F238E27FC236}">
                <a16:creationId xmlns:a16="http://schemas.microsoft.com/office/drawing/2014/main" id="{C324A4D0-CFA3-436D-983B-559B84C65D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67F324BE-A35A-A7EF-60DA-CEA7508010A0}"/>
              </a:ext>
            </a:extLst>
          </p:cNvPr>
          <p:cNvPicPr>
            <a:picLocks noChangeAspect="1"/>
          </p:cNvPicPr>
          <p:nvPr/>
        </p:nvPicPr>
        <p:blipFill rotWithShape="1">
          <a:blip r:embed="rId4">
            <a:extLst>
              <a:ext uri="{28A0092B-C50C-407E-A947-70E740481C1C}">
                <a14:useLocalDpi xmlns:a14="http://schemas.microsoft.com/office/drawing/2010/main" val="0"/>
              </a:ext>
            </a:extLst>
          </a:blip>
          <a:srcRect l="13792" r="13792"/>
          <a:stretch/>
        </p:blipFill>
        <p:spPr>
          <a:xfrm>
            <a:off x="3383280" y="1"/>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Tree>
    <p:extLst>
      <p:ext uri="{BB962C8B-B14F-4D97-AF65-F5344CB8AC3E}">
        <p14:creationId xmlns:p14="http://schemas.microsoft.com/office/powerpoint/2010/main" val="2369541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671B80F-451D-8003-A4ED-525A5D5E2EC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7981" y="0"/>
            <a:ext cx="12225278" cy="6926893"/>
          </a:xfrm>
          <a:prstGeom prst="rect">
            <a:avLst/>
          </a:prstGeom>
        </p:spPr>
      </p:pic>
      <p:pic>
        <p:nvPicPr>
          <p:cNvPr id="10" name="Picture 9" descr="A white text on a black background&#10;&#10;Description automatically generated with low confidence">
            <a:extLst>
              <a:ext uri="{FF2B5EF4-FFF2-40B4-BE49-F238E27FC236}">
                <a16:creationId xmlns:a16="http://schemas.microsoft.com/office/drawing/2014/main" id="{F2CE10EE-906F-55C0-37E2-6098C1D6DC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990" y="6077672"/>
            <a:ext cx="2432415" cy="539585"/>
          </a:xfrm>
          <a:prstGeom prst="rect">
            <a:avLst/>
          </a:prstGeom>
        </p:spPr>
      </p:pic>
      <p:pic>
        <p:nvPicPr>
          <p:cNvPr id="2" name="Picture 3">
            <a:extLst>
              <a:ext uri="{FF2B5EF4-FFF2-40B4-BE49-F238E27FC236}">
                <a16:creationId xmlns:a16="http://schemas.microsoft.com/office/drawing/2014/main" id="{798695E2-F327-A3A5-00C1-F785B509A942}"/>
              </a:ext>
            </a:extLst>
          </p:cNvPr>
          <p:cNvPicPr>
            <a:picLocks noChangeAspect="1"/>
          </p:cNvPicPr>
          <p:nvPr/>
        </p:nvPicPr>
        <p:blipFill>
          <a:blip r:embed="rId4"/>
          <a:srcRect/>
          <a:stretch>
            <a:fillRect/>
          </a:stretch>
        </p:blipFill>
        <p:spPr>
          <a:xfrm>
            <a:off x="10962598" y="4963438"/>
            <a:ext cx="974412" cy="1653819"/>
          </a:xfrm>
          <a:prstGeom prst="rect">
            <a:avLst/>
          </a:prstGeom>
        </p:spPr>
      </p:pic>
      <p:sp>
        <p:nvSpPr>
          <p:cNvPr id="3" name="TextBox 2">
            <a:extLst>
              <a:ext uri="{FF2B5EF4-FFF2-40B4-BE49-F238E27FC236}">
                <a16:creationId xmlns:a16="http://schemas.microsoft.com/office/drawing/2014/main" id="{45929E9F-77FB-1D23-D2F4-70D1ED117FF3}"/>
              </a:ext>
            </a:extLst>
          </p:cNvPr>
          <p:cNvSpPr txBox="1"/>
          <p:nvPr/>
        </p:nvSpPr>
        <p:spPr>
          <a:xfrm>
            <a:off x="254990" y="407347"/>
            <a:ext cx="3354398" cy="1754326"/>
          </a:xfrm>
          <a:prstGeom prst="rect">
            <a:avLst/>
          </a:prstGeom>
          <a:solidFill>
            <a:srgbClr val="FFE38B"/>
          </a:solidFill>
        </p:spPr>
        <p:txBody>
          <a:bodyPr wrap="square" rtlCol="0">
            <a:spAutoFit/>
          </a:bodyPr>
          <a:lstStyle/>
          <a:p>
            <a:r>
              <a:rPr lang="en-GB" sz="5400" b="1" dirty="0">
                <a:solidFill>
                  <a:schemeClr val="accent5">
                    <a:lumMod val="75000"/>
                  </a:schemeClr>
                </a:solidFill>
              </a:rPr>
              <a:t>Love Practically</a:t>
            </a:r>
          </a:p>
        </p:txBody>
      </p:sp>
    </p:spTree>
    <p:extLst>
      <p:ext uri="{BB962C8B-B14F-4D97-AF65-F5344CB8AC3E}">
        <p14:creationId xmlns:p14="http://schemas.microsoft.com/office/powerpoint/2010/main" val="4162632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3BACA21E-AB4F-42C7-AC99-5AF0254337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564" r="23564"/>
          <a:stretch/>
        </p:blipFill>
        <p:spPr bwMode="auto">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A9A4AADF-2200-D743-0A32-433D0992FB3F}"/>
              </a:ext>
            </a:extLst>
          </p:cNvPr>
          <p:cNvPicPr>
            <a:picLocks noChangeAspect="1"/>
          </p:cNvPicPr>
          <p:nvPr/>
        </p:nvPicPr>
        <p:blipFill rotWithShape="1">
          <a:blip r:embed="rId4">
            <a:extLst>
              <a:ext uri="{28A0092B-C50C-407E-A947-70E740481C1C}">
                <a14:useLocalDpi xmlns:a14="http://schemas.microsoft.com/office/drawing/2010/main" val="0"/>
              </a:ext>
            </a:extLst>
          </a:blip>
          <a:srcRect l="27935" r="27935"/>
          <a:stretch/>
        </p:blipFill>
        <p:spPr>
          <a:xfrm>
            <a:off x="3144412" y="1"/>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4105" name="Freeform: Shape 4104">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107" name="Freeform: Shape 4106">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14765C2-E1C3-A246-AF4D-F27EA01AA83D}"/>
              </a:ext>
            </a:extLst>
          </p:cNvPr>
          <p:cNvSpPr txBox="1"/>
          <p:nvPr/>
        </p:nvSpPr>
        <p:spPr>
          <a:xfrm>
            <a:off x="200297" y="601385"/>
            <a:ext cx="3509554" cy="1069385"/>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3600" b="1" kern="1200" dirty="0">
                <a:solidFill>
                  <a:schemeClr val="accent5">
                    <a:lumMod val="75000"/>
                  </a:schemeClr>
                </a:solidFill>
                <a:latin typeface="Century Gothic" panose="020B0502020202020204" pitchFamily="34" charset="0"/>
                <a:ea typeface="+mj-ea"/>
                <a:cs typeface="+mj-cs"/>
              </a:rPr>
              <a:t>Where are we seeing God at work?</a:t>
            </a:r>
          </a:p>
        </p:txBody>
      </p:sp>
      <p:sp>
        <p:nvSpPr>
          <p:cNvPr id="4109" name="Rectangle 4108">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111" name="Rectangle 4110">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9B1A19E-2666-4E98-8462-6386B5A61E40}"/>
              </a:ext>
            </a:extLst>
          </p:cNvPr>
          <p:cNvSpPr txBox="1"/>
          <p:nvPr/>
        </p:nvSpPr>
        <p:spPr>
          <a:xfrm>
            <a:off x="448056" y="3502151"/>
            <a:ext cx="2804504" cy="2674812"/>
          </a:xfrm>
          <a:prstGeom prst="rect">
            <a:avLst/>
          </a:prstGeom>
        </p:spPr>
        <p:txBody>
          <a:bodyPr vert="horz" lIns="91440" tIns="45720" rIns="91440" bIns="45720" rtlCol="0">
            <a:normAutofit fontScale="92500" lnSpcReduction="20000"/>
          </a:bodyPr>
          <a:lstStyle/>
          <a:p>
            <a:pPr marL="342900" indent="-228600" fontAlgn="base">
              <a:lnSpc>
                <a:spcPct val="90000"/>
              </a:lnSpc>
              <a:spcAft>
                <a:spcPts val="600"/>
              </a:spcAft>
              <a:buFont typeface="Arial" panose="020B0604020202020204" pitchFamily="34" charset="0"/>
              <a:buChar char="•"/>
            </a:pPr>
            <a:r>
              <a:rPr lang="en-US" sz="2800" b="1" dirty="0">
                <a:effectLst/>
              </a:rPr>
              <a:t>Loving service with</a:t>
            </a:r>
            <a:r>
              <a:rPr lang="en-US" sz="2800" b="1" dirty="0"/>
              <a:t> (not for) </a:t>
            </a:r>
            <a:r>
              <a:rPr lang="en-US" sz="2800" b="1" dirty="0">
                <a:effectLst/>
              </a:rPr>
              <a:t>people in poverty</a:t>
            </a:r>
          </a:p>
          <a:p>
            <a:pPr marL="342900" lvl="0" indent="-228600" fontAlgn="base">
              <a:lnSpc>
                <a:spcPct val="90000"/>
              </a:lnSpc>
              <a:spcAft>
                <a:spcPts val="600"/>
              </a:spcAft>
              <a:buFont typeface="Arial" panose="020B0604020202020204" pitchFamily="34" charset="0"/>
              <a:buChar char="•"/>
            </a:pPr>
            <a:r>
              <a:rPr lang="en-US" sz="2800" b="1" dirty="0">
                <a:effectLst/>
              </a:rPr>
              <a:t>Healing</a:t>
            </a:r>
          </a:p>
          <a:p>
            <a:pPr marL="342900" lvl="0" indent="-228600" fontAlgn="base">
              <a:lnSpc>
                <a:spcPct val="90000"/>
              </a:lnSpc>
              <a:spcAft>
                <a:spcPts val="600"/>
              </a:spcAft>
              <a:buFont typeface="Arial" panose="020B0604020202020204" pitchFamily="34" charset="0"/>
              <a:buChar char="•"/>
            </a:pPr>
            <a:r>
              <a:rPr lang="en-US" sz="2800" b="1" dirty="0"/>
              <a:t>Weekly rhythms to make church accessible</a:t>
            </a:r>
          </a:p>
          <a:p>
            <a:pPr marL="342900" lvl="0" indent="-228600" fontAlgn="base">
              <a:lnSpc>
                <a:spcPct val="90000"/>
              </a:lnSpc>
              <a:spcAft>
                <a:spcPts val="600"/>
              </a:spcAft>
              <a:buFont typeface="Arial" panose="020B0604020202020204" pitchFamily="34" charset="0"/>
              <a:buChar char="•"/>
            </a:pPr>
            <a:endParaRPr lang="en-US" sz="2800" dirty="0">
              <a:effectLst/>
            </a:endParaRPr>
          </a:p>
        </p:txBody>
      </p:sp>
    </p:spTree>
    <p:extLst>
      <p:ext uri="{BB962C8B-B14F-4D97-AF65-F5344CB8AC3E}">
        <p14:creationId xmlns:p14="http://schemas.microsoft.com/office/powerpoint/2010/main" val="169336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05" name="Freeform: Shape 4104">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107" name="Freeform: Shape 4106">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14765C2-E1C3-A246-AF4D-F27EA01AA83D}"/>
              </a:ext>
            </a:extLst>
          </p:cNvPr>
          <p:cNvSpPr txBox="1"/>
          <p:nvPr/>
        </p:nvSpPr>
        <p:spPr>
          <a:xfrm>
            <a:off x="200296" y="601385"/>
            <a:ext cx="2575996" cy="5189815"/>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7200" b="1" kern="1200" dirty="0">
                <a:solidFill>
                  <a:schemeClr val="accent5">
                    <a:lumMod val="75000"/>
                  </a:schemeClr>
                </a:solidFill>
                <a:latin typeface="Century Gothic" panose="020B0502020202020204" pitchFamily="34" charset="0"/>
                <a:ea typeface="+mj-ea"/>
                <a:cs typeface="+mj-cs"/>
              </a:rPr>
              <a:t>How Big is your Heart?</a:t>
            </a:r>
          </a:p>
        </p:txBody>
      </p:sp>
      <p:sp>
        <p:nvSpPr>
          <p:cNvPr id="4109" name="Rectangle 4108">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111" name="Rectangle 4110">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Placeholder 4" descr="Person carrying large heart">
            <a:extLst>
              <a:ext uri="{FF2B5EF4-FFF2-40B4-BE49-F238E27FC236}">
                <a16:creationId xmlns:a16="http://schemas.microsoft.com/office/drawing/2014/main" id="{F33BF242-E466-CAF3-2F81-035CEB9E9394}"/>
              </a:ext>
            </a:extLst>
          </p:cNvPr>
          <p:cNvPicPr>
            <a:picLocks noChangeAspect="1"/>
          </p:cNvPicPr>
          <p:nvPr/>
        </p:nvPicPr>
        <p:blipFill rotWithShape="1">
          <a:blip r:embed="rId3"/>
          <a:srcRect l="16625" r="16624" b="-2"/>
          <a:stretch/>
        </p:blipFill>
        <p:spPr>
          <a:xfrm>
            <a:off x="3087189" y="478971"/>
            <a:ext cx="6241342" cy="6241342"/>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pic>
        <p:nvPicPr>
          <p:cNvPr id="5" name="Picture 4">
            <a:extLst>
              <a:ext uri="{FF2B5EF4-FFF2-40B4-BE49-F238E27FC236}">
                <a16:creationId xmlns:a16="http://schemas.microsoft.com/office/drawing/2014/main" id="{32B1913B-3F80-BC7E-836F-242EA61AC0C1}"/>
              </a:ext>
            </a:extLst>
          </p:cNvPr>
          <p:cNvPicPr>
            <a:picLocks noChangeAspect="1"/>
          </p:cNvPicPr>
          <p:nvPr/>
        </p:nvPicPr>
        <p:blipFill>
          <a:blip r:embed="rId4"/>
          <a:srcRect l="74184" t="-10203" r="15560" b="1981"/>
          <a:stretch/>
        </p:blipFill>
        <p:spPr>
          <a:xfrm>
            <a:off x="9867015" y="-822250"/>
            <a:ext cx="2388781" cy="7805018"/>
          </a:xfrm>
          <a:prstGeom prst="rect">
            <a:avLst/>
          </a:prstGeom>
        </p:spPr>
      </p:pic>
    </p:spTree>
    <p:extLst>
      <p:ext uri="{BB962C8B-B14F-4D97-AF65-F5344CB8AC3E}">
        <p14:creationId xmlns:p14="http://schemas.microsoft.com/office/powerpoint/2010/main" val="2814981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6" name="Rectangle 4115">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A group of people playing a game&#10;&#10;Description automatically generated with low confidence">
            <a:extLst>
              <a:ext uri="{FF2B5EF4-FFF2-40B4-BE49-F238E27FC236}">
                <a16:creationId xmlns:a16="http://schemas.microsoft.com/office/drawing/2014/main" id="{3BACA21E-AB4F-42C7-AC99-5AF0254337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308" r="-2" b="19305"/>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group of people sitting around a table with books and papers&#10;&#10;Description automatically generated with low confidence">
            <a:extLst>
              <a:ext uri="{FF2B5EF4-FFF2-40B4-BE49-F238E27FC236}">
                <a16:creationId xmlns:a16="http://schemas.microsoft.com/office/drawing/2014/main" id="{A9A4AADF-2200-D743-0A32-433D0992FB3F}"/>
              </a:ext>
            </a:extLst>
          </p:cNvPr>
          <p:cNvPicPr>
            <a:picLocks noChangeAspect="1"/>
          </p:cNvPicPr>
          <p:nvPr/>
        </p:nvPicPr>
        <p:blipFill rotWithShape="1">
          <a:blip r:embed="rId4"/>
          <a:srcRect t="2230" r="-2" b="51729"/>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4118" name="Freeform: Shape 4117">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120" name="Freeform: Shape 4119">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Box 2">
            <a:extLst>
              <a:ext uri="{FF2B5EF4-FFF2-40B4-BE49-F238E27FC236}">
                <a16:creationId xmlns:a16="http://schemas.microsoft.com/office/drawing/2014/main" id="{E14765C2-E1C3-A246-AF4D-F27EA01AA83D}"/>
              </a:ext>
            </a:extLst>
          </p:cNvPr>
          <p:cNvSpPr txBox="1"/>
          <p:nvPr/>
        </p:nvSpPr>
        <p:spPr>
          <a:xfrm>
            <a:off x="448056" y="859536"/>
            <a:ext cx="4832802" cy="124358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kern="1200" dirty="0">
                <a:solidFill>
                  <a:schemeClr val="accent5">
                    <a:lumMod val="75000"/>
                  </a:schemeClr>
                </a:solidFill>
                <a:latin typeface="Century Gothic" panose="020B0502020202020204" pitchFamily="34" charset="0"/>
                <a:ea typeface="+mj-ea"/>
                <a:cs typeface="+mj-cs"/>
              </a:rPr>
              <a:t>Where are we seeing God at work?</a:t>
            </a:r>
          </a:p>
        </p:txBody>
      </p:sp>
      <p:sp>
        <p:nvSpPr>
          <p:cNvPr id="4122" name="Rectangle 412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4124" name="Rectangle 412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26" name="Rectangle 4125">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TextBox 7">
            <a:extLst>
              <a:ext uri="{FF2B5EF4-FFF2-40B4-BE49-F238E27FC236}">
                <a16:creationId xmlns:a16="http://schemas.microsoft.com/office/drawing/2014/main" id="{99B1A19E-2666-4E98-8462-6386B5A61E40}"/>
              </a:ext>
            </a:extLst>
          </p:cNvPr>
          <p:cNvSpPr txBox="1"/>
          <p:nvPr/>
        </p:nvSpPr>
        <p:spPr>
          <a:xfrm>
            <a:off x="448056" y="2512611"/>
            <a:ext cx="4832803" cy="3664351"/>
          </a:xfrm>
          <a:prstGeom prst="rect">
            <a:avLst/>
          </a:prstGeom>
        </p:spPr>
        <p:txBody>
          <a:bodyPr vert="horz" lIns="91440" tIns="45720" rIns="91440" bIns="45720" rtlCol="0">
            <a:normAutofit/>
          </a:bodyPr>
          <a:lstStyle/>
          <a:p>
            <a:pPr marL="342900" lvl="0" indent="-228600" fontAlgn="base">
              <a:lnSpc>
                <a:spcPct val="90000"/>
              </a:lnSpc>
              <a:spcAft>
                <a:spcPts val="600"/>
              </a:spcAft>
              <a:buFont typeface="Arial" panose="020B0604020202020204" pitchFamily="34" charset="0"/>
              <a:buChar char="•"/>
            </a:pPr>
            <a:r>
              <a:rPr lang="en-US" sz="2800" b="1" dirty="0">
                <a:effectLst/>
              </a:rPr>
              <a:t>Togetherness and connection</a:t>
            </a:r>
            <a:r>
              <a:rPr lang="en-US" sz="2800" b="1" dirty="0"/>
              <a:t> </a:t>
            </a:r>
          </a:p>
          <a:p>
            <a:pPr marL="342900" lvl="0" indent="-228600" fontAlgn="base">
              <a:lnSpc>
                <a:spcPct val="90000"/>
              </a:lnSpc>
              <a:spcAft>
                <a:spcPts val="600"/>
              </a:spcAft>
              <a:buFont typeface="Arial" panose="020B0604020202020204" pitchFamily="34" charset="0"/>
              <a:buChar char="•"/>
            </a:pPr>
            <a:r>
              <a:rPr lang="en-US" sz="2800" b="1" dirty="0"/>
              <a:t>Community Partnerships and churches working together</a:t>
            </a:r>
          </a:p>
          <a:p>
            <a:pPr marL="342900" lvl="0" indent="-228600" fontAlgn="base">
              <a:lnSpc>
                <a:spcPct val="90000"/>
              </a:lnSpc>
              <a:spcAft>
                <a:spcPts val="600"/>
              </a:spcAft>
              <a:buFont typeface="Arial" panose="020B0604020202020204" pitchFamily="34" charset="0"/>
              <a:buChar char="•"/>
            </a:pPr>
            <a:r>
              <a:rPr lang="en-US" sz="2800" b="1" dirty="0"/>
              <a:t>Journeying with people on their discipleship pathway</a:t>
            </a:r>
          </a:p>
          <a:p>
            <a:pPr marL="342900" lvl="0" indent="-228600" fontAlgn="base">
              <a:lnSpc>
                <a:spcPct val="90000"/>
              </a:lnSpc>
              <a:spcAft>
                <a:spcPts val="600"/>
              </a:spcAft>
              <a:buFont typeface="Arial" panose="020B0604020202020204" pitchFamily="34" charset="0"/>
              <a:buChar char="•"/>
            </a:pPr>
            <a:endParaRPr lang="en-US" sz="2000" dirty="0">
              <a:effectLst/>
            </a:endParaRPr>
          </a:p>
        </p:txBody>
      </p:sp>
    </p:spTree>
    <p:extLst>
      <p:ext uri="{BB962C8B-B14F-4D97-AF65-F5344CB8AC3E}">
        <p14:creationId xmlns:p14="http://schemas.microsoft.com/office/powerpoint/2010/main" val="3523793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cx1="http://schemas.microsoft.com/office/drawing/2015/9/8/chartex">
        <mc:Choice Requires="cx1">
          <p:graphicFrame>
            <p:nvGraphicFramePr>
              <p:cNvPr id="5" name="Chart 4">
                <a:extLst>
                  <a:ext uri="{FF2B5EF4-FFF2-40B4-BE49-F238E27FC236}">
                    <a16:creationId xmlns:a16="http://schemas.microsoft.com/office/drawing/2014/main" id="{774503C5-C8BD-4ED6-BF8D-EBB00B7B11E6}"/>
                  </a:ext>
                </a:extLst>
              </p:cNvPr>
              <p:cNvGraphicFramePr>
                <a:graphicFrameLocks noGrp="1" noDrilldown="1" noMove="1" noResize="1"/>
              </p:cNvGraphicFramePr>
              <p:nvPr/>
            </p:nvGraphicFramePr>
            <p:xfrm>
              <a:off x="2032000" y="719666"/>
              <a:ext cx="8128000" cy="5418667"/>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5" name="Chart 4">
                <a:extLst>
                  <a:ext uri="{FF2B5EF4-FFF2-40B4-BE49-F238E27FC236}">
                    <a16:creationId xmlns:a16="http://schemas.microsoft.com/office/drawing/2014/main" id="{774503C5-C8BD-4ED6-BF8D-EBB00B7B11E6}"/>
                  </a:ext>
                </a:extLst>
              </p:cNvPr>
              <p:cNvPicPr>
                <a:picLocks noGrp="1" noRot="1" noChangeAspect="1" noMove="1" noResize="1" noEditPoints="1" noAdjustHandles="1" noChangeArrowheads="1" noChangeShapeType="1"/>
              </p:cNvPicPr>
              <p:nvPr/>
            </p:nvPicPr>
            <p:blipFill>
              <a:blip r:embed="rId4"/>
              <a:stretch>
                <a:fillRect/>
              </a:stretch>
            </p:blipFill>
            <p:spPr>
              <a:xfrm>
                <a:off x="2032000" y="719666"/>
                <a:ext cx="8128000" cy="5418667"/>
              </a:xfrm>
              <a:prstGeom prst="rect">
                <a:avLst/>
              </a:prstGeom>
            </p:spPr>
          </p:pic>
        </mc:Fallback>
      </mc:AlternateContent>
      <p:graphicFrame>
        <p:nvGraphicFramePr>
          <p:cNvPr id="6" name="Diagram 5">
            <a:extLst>
              <a:ext uri="{FF2B5EF4-FFF2-40B4-BE49-F238E27FC236}">
                <a16:creationId xmlns:a16="http://schemas.microsoft.com/office/drawing/2014/main" id="{BED91BCF-B5E5-4B64-8C15-8047A3F5BCB9}"/>
              </a:ext>
            </a:extLst>
          </p:cNvPr>
          <p:cNvGraphicFramePr>
            <a:graphicFrameLocks noGrp="1" noDrilldown="1" noMove="1" noResize="1"/>
          </p:cNvGraphicFramePr>
          <p:nvPr/>
        </p:nvGraphicFramePr>
        <p:xfrm>
          <a:off x="1188311" y="719666"/>
          <a:ext cx="8128000" cy="58042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extBox 6">
            <a:extLst>
              <a:ext uri="{FF2B5EF4-FFF2-40B4-BE49-F238E27FC236}">
                <a16:creationId xmlns:a16="http://schemas.microsoft.com/office/drawing/2014/main" id="{E4D13D73-FE64-4BE8-91A9-0279292B65CF}"/>
              </a:ext>
            </a:extLst>
          </p:cNvPr>
          <p:cNvSpPr txBox="1">
            <a:spLocks noGrp="1" noRot="1" noMove="1" noResize="1" noEditPoints="1" noAdjustHandles="1" noChangeArrowheads="1" noChangeShapeType="1"/>
          </p:cNvSpPr>
          <p:nvPr/>
        </p:nvSpPr>
        <p:spPr>
          <a:xfrm>
            <a:off x="8342027" y="5513650"/>
            <a:ext cx="3517464" cy="769441"/>
          </a:xfrm>
          <a:prstGeom prst="rect">
            <a:avLst/>
          </a:prstGeom>
          <a:noFill/>
        </p:spPr>
        <p:txBody>
          <a:bodyPr wrap="square" rtlCol="0">
            <a:spAutoFit/>
          </a:bodyPr>
          <a:lstStyle/>
          <a:p>
            <a:r>
              <a:rPr lang="en-GB" sz="1100" dirty="0">
                <a:latin typeface="Tahoma" panose="020B0604030504040204" pitchFamily="34" charset="0"/>
                <a:ea typeface="Tahoma" panose="020B0604030504040204" pitchFamily="34" charset="0"/>
                <a:cs typeface="Tahoma" panose="020B0604030504040204" pitchFamily="34" charset="0"/>
              </a:rPr>
              <a:t>Based on Sowing, Reaping, Keeping model.  (Lawrence </a:t>
            </a:r>
            <a:r>
              <a:rPr lang="en-GB" sz="1100" dirty="0" err="1">
                <a:latin typeface="Tahoma" panose="020B0604030504040204" pitchFamily="34" charset="0"/>
                <a:ea typeface="Tahoma" panose="020B0604030504040204" pitchFamily="34" charset="0"/>
                <a:cs typeface="Tahoma" panose="020B0604030504040204" pitchFamily="34" charset="0"/>
              </a:rPr>
              <a:t>Sunglehurst’s</a:t>
            </a:r>
            <a:r>
              <a:rPr lang="en-GB" sz="1100" dirty="0">
                <a:latin typeface="Tahoma" panose="020B0604030504040204" pitchFamily="34" charset="0"/>
                <a:ea typeface="Tahoma" panose="020B0604030504040204" pitchFamily="34" charset="0"/>
                <a:cs typeface="Tahoma" panose="020B0604030504040204" pitchFamily="34" charset="0"/>
              </a:rPr>
              <a:t> acclaimed book of the same name and developed by Fresh Expressions in MSM course. </a:t>
            </a:r>
          </a:p>
        </p:txBody>
      </p:sp>
      <p:sp>
        <p:nvSpPr>
          <p:cNvPr id="8" name="TextBox 7">
            <a:extLst>
              <a:ext uri="{FF2B5EF4-FFF2-40B4-BE49-F238E27FC236}">
                <a16:creationId xmlns:a16="http://schemas.microsoft.com/office/drawing/2014/main" id="{F6C36F9D-1D52-4EDE-84CB-944FF91C3C33}"/>
              </a:ext>
            </a:extLst>
          </p:cNvPr>
          <p:cNvSpPr txBox="1">
            <a:spLocks noGrp="1" noRot="1" noMove="1" noResize="1" noEditPoints="1" noAdjustHandles="1" noChangeArrowheads="1" noChangeShapeType="1"/>
          </p:cNvSpPr>
          <p:nvPr/>
        </p:nvSpPr>
        <p:spPr>
          <a:xfrm>
            <a:off x="581892" y="424102"/>
            <a:ext cx="3405492" cy="1938992"/>
          </a:xfrm>
          <a:prstGeom prst="rect">
            <a:avLst/>
          </a:prstGeom>
          <a:noFill/>
        </p:spPr>
        <p:txBody>
          <a:bodyPr wrap="square" rtlCol="0">
            <a:spAutoFit/>
          </a:bodyPr>
          <a:lstStyle/>
          <a:p>
            <a:r>
              <a:rPr lang="en-GB" sz="4000" b="1" dirty="0">
                <a:solidFill>
                  <a:srgbClr val="25408F"/>
                </a:solidFill>
                <a:latin typeface="Century Gothic" panose="020B0502020202020204" pitchFamily="34" charset="0"/>
                <a:ea typeface="BatangChe" panose="02030609000101010101" pitchFamily="49" charset="-127"/>
              </a:rPr>
              <a:t>Suffolk</a:t>
            </a:r>
          </a:p>
          <a:p>
            <a:r>
              <a:rPr lang="en-GB" sz="4000" b="1" dirty="0">
                <a:solidFill>
                  <a:srgbClr val="25408F"/>
                </a:solidFill>
                <a:latin typeface="Century Gothic" panose="020B0502020202020204" pitchFamily="34" charset="0"/>
                <a:ea typeface="BatangChe" panose="02030609000101010101" pitchFamily="49" charset="-127"/>
              </a:rPr>
              <a:t>Discipleship Pathway</a:t>
            </a:r>
            <a:endParaRPr lang="en-GB" sz="4000" dirty="0">
              <a:solidFill>
                <a:srgbClr val="25408F"/>
              </a:solidFill>
              <a:latin typeface="Century Gothic" panose="020B0502020202020204" pitchFamily="34" charset="0"/>
            </a:endParaRPr>
          </a:p>
        </p:txBody>
      </p:sp>
      <p:pic>
        <p:nvPicPr>
          <p:cNvPr id="3" name="Picture 2">
            <a:extLst>
              <a:ext uri="{FF2B5EF4-FFF2-40B4-BE49-F238E27FC236}">
                <a16:creationId xmlns:a16="http://schemas.microsoft.com/office/drawing/2014/main" id="{983FCB20-CEB4-485F-8F52-0FB77A29A98B}"/>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tretch>
            <a:fillRect/>
          </a:stretch>
        </p:blipFill>
        <p:spPr>
          <a:xfrm>
            <a:off x="8321447" y="574908"/>
            <a:ext cx="3202565" cy="707165"/>
          </a:xfrm>
          <a:prstGeom prst="rect">
            <a:avLst/>
          </a:prstGeom>
        </p:spPr>
      </p:pic>
      <p:sp>
        <p:nvSpPr>
          <p:cNvPr id="4" name="TextBox 3">
            <a:extLst>
              <a:ext uri="{FF2B5EF4-FFF2-40B4-BE49-F238E27FC236}">
                <a16:creationId xmlns:a16="http://schemas.microsoft.com/office/drawing/2014/main" id="{03983780-E43F-46ED-92C9-095087E5BFF1}"/>
              </a:ext>
            </a:extLst>
          </p:cNvPr>
          <p:cNvSpPr txBox="1">
            <a:spLocks noGrp="1" noRot="1" noMove="1" noResize="1" noEditPoints="1" noAdjustHandles="1" noChangeArrowheads="1" noChangeShapeType="1"/>
          </p:cNvSpPr>
          <p:nvPr/>
        </p:nvSpPr>
        <p:spPr>
          <a:xfrm>
            <a:off x="8343841" y="1318519"/>
            <a:ext cx="3726078"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www.lightwave.community</a:t>
            </a:r>
          </a:p>
        </p:txBody>
      </p:sp>
      <p:pic>
        <p:nvPicPr>
          <p:cNvPr id="9" name="Picture 8">
            <a:extLst>
              <a:ext uri="{FF2B5EF4-FFF2-40B4-BE49-F238E27FC236}">
                <a16:creationId xmlns:a16="http://schemas.microsoft.com/office/drawing/2014/main" id="{BAEAA61F-774C-4039-B304-F47DD63E825F}"/>
              </a:ext>
            </a:extLst>
          </p:cNvPr>
          <p:cNvPicPr>
            <a:picLocks noGrp="1" noRot="1" noMove="1" noResize="1" noEditPoints="1" noAdjustHandles="1" noChangeArrowheads="1" noChangeShapeType="1" noCrop="1"/>
          </p:cNvPicPr>
          <p:nvPr/>
        </p:nvPicPr>
        <p:blipFill>
          <a:blip r:embed="rId11" cstate="print">
            <a:extLst>
              <a:ext uri="{28A0092B-C50C-407E-A947-70E740481C1C}">
                <a14:useLocalDpi xmlns:a14="http://schemas.microsoft.com/office/drawing/2010/main" val="0"/>
              </a:ext>
            </a:extLst>
          </a:blip>
          <a:stretch>
            <a:fillRect/>
          </a:stretch>
        </p:blipFill>
        <p:spPr>
          <a:xfrm>
            <a:off x="8321447" y="1884791"/>
            <a:ext cx="3442637" cy="707165"/>
          </a:xfrm>
          <a:prstGeom prst="rect">
            <a:avLst/>
          </a:prstGeom>
        </p:spPr>
      </p:pic>
      <p:pic>
        <p:nvPicPr>
          <p:cNvPr id="1026" name="Picture 2" descr="Seeds Sprouting Outbreak - Free vector graphic on Pixabay">
            <a:extLst>
              <a:ext uri="{FF2B5EF4-FFF2-40B4-BE49-F238E27FC236}">
                <a16:creationId xmlns:a16="http://schemas.microsoft.com/office/drawing/2014/main" id="{D6C67F83-8F5A-4783-80F9-A998EF2ABC47}"/>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587935" y="5132785"/>
            <a:ext cx="1378267" cy="13053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routs Plants Tiny - Free vector graphic on Pixabay">
            <a:extLst>
              <a:ext uri="{FF2B5EF4-FFF2-40B4-BE49-F238E27FC236}">
                <a16:creationId xmlns:a16="http://schemas.microsoft.com/office/drawing/2014/main" id="{329C3108-A410-4B43-B146-E67509BA147D}"/>
              </a:ext>
            </a:extLst>
          </p:cNvPr>
          <p:cNvPicPr>
            <a:picLocks noGrp="1" noRot="1" noChangeAspect="1" noMove="1" noResize="1" noEditPoints="1" noAdjustHandles="1" noChangeArrowheads="1" noChangeShapeType="1" noCrop="1"/>
          </p:cNvPicPr>
          <p:nvPr/>
        </p:nvPicPr>
        <p:blipFill rotWithShape="1">
          <a:blip r:embed="rId13">
            <a:extLst>
              <a:ext uri="{28A0092B-C50C-407E-A947-70E740481C1C}">
                <a14:useLocalDpi xmlns:a14="http://schemas.microsoft.com/office/drawing/2010/main" val="0"/>
              </a:ext>
            </a:extLst>
          </a:blip>
          <a:srcRect l="15430" r="19147"/>
          <a:stretch/>
        </p:blipFill>
        <p:spPr bwMode="auto">
          <a:xfrm>
            <a:off x="5634132" y="3708485"/>
            <a:ext cx="1285875" cy="12742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erry Blossom Tree - Free vector graphic on Pixabay">
            <a:extLst>
              <a:ext uri="{FF2B5EF4-FFF2-40B4-BE49-F238E27FC236}">
                <a16:creationId xmlns:a16="http://schemas.microsoft.com/office/drawing/2014/main" id="{35BF9573-7E7C-4739-BA76-BC3887A4BF38}"/>
              </a:ext>
            </a:extLst>
          </p:cNvPr>
          <p:cNvPicPr>
            <a:picLocks noGrp="1" noRot="1" noChangeAspect="1" noMove="1" noResize="1" noEditPoints="1" noAdjustHandles="1" noChangeArrowheads="1" noChangeShapeType="1" noCrop="1"/>
          </p:cNvPicPr>
          <p:nvPr/>
        </p:nvPicPr>
        <p:blipFill>
          <a:blip r:embed="rId14">
            <a:extLst>
              <a:ext uri="{28A0092B-C50C-407E-A947-70E740481C1C}">
                <a14:useLocalDpi xmlns:a14="http://schemas.microsoft.com/office/drawing/2010/main" val="0"/>
              </a:ext>
            </a:extLst>
          </a:blip>
          <a:srcRect/>
          <a:stretch>
            <a:fillRect/>
          </a:stretch>
        </p:blipFill>
        <p:spPr bwMode="auto">
          <a:xfrm flipH="1">
            <a:off x="5895489" y="2238374"/>
            <a:ext cx="1024518" cy="12742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803E118-7239-4772-A89A-B56F2D263044}"/>
              </a:ext>
            </a:extLst>
          </p:cNvPr>
          <p:cNvSpPr>
            <a:spLocks noGrp="1" noRot="1" noMove="1" noResize="1" noEditPoints="1" noAdjustHandles="1" noChangeArrowheads="1" noChangeShapeType="1"/>
          </p:cNvSpPr>
          <p:nvPr/>
        </p:nvSpPr>
        <p:spPr>
          <a:xfrm>
            <a:off x="5895489" y="580281"/>
            <a:ext cx="1066338" cy="15454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2" name="Picture 8" descr="Cherries | Free Stock Photo | Illustration of cherries | # 15908">
            <a:extLst>
              <a:ext uri="{FF2B5EF4-FFF2-40B4-BE49-F238E27FC236}">
                <a16:creationId xmlns:a16="http://schemas.microsoft.com/office/drawing/2014/main" id="{D6C77D01-B350-4C96-BC4B-2E31B1BC2DB3}"/>
              </a:ext>
            </a:extLst>
          </p:cNvPr>
          <p:cNvPicPr>
            <a:picLocks noGrp="1" noRot="1" noChangeAspect="1" noMove="1" noResize="1" noEditPoints="1" noAdjustHandles="1" noChangeArrowheads="1" noChangeShapeType="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5884365" y="902970"/>
            <a:ext cx="1035642" cy="1035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779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descr="Map&#10;&#10;Description automatically generated">
            <a:extLst>
              <a:ext uri="{FF2B5EF4-FFF2-40B4-BE49-F238E27FC236}">
                <a16:creationId xmlns:a16="http://schemas.microsoft.com/office/drawing/2014/main" id="{F8311B8C-8594-47C5-8B4F-B07DF73ADA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436"/>
          <a:stretch/>
        </p:blipFill>
        <p:spPr bwMode="auto">
          <a:xfrm>
            <a:off x="-571499" y="0"/>
            <a:ext cx="966964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Rectangle 7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14765C2-E1C3-A246-AF4D-F27EA01AA83D}"/>
              </a:ext>
            </a:extLst>
          </p:cNvPr>
          <p:cNvSpPr txBox="1"/>
          <p:nvPr/>
        </p:nvSpPr>
        <p:spPr>
          <a:xfrm>
            <a:off x="7097486" y="365125"/>
            <a:ext cx="4881154" cy="126936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b="1" dirty="0">
                <a:solidFill>
                  <a:schemeClr val="accent5">
                    <a:lumMod val="75000"/>
                  </a:schemeClr>
                </a:solidFill>
                <a:latin typeface="Century Gothic" panose="020B0502020202020204" pitchFamily="34" charset="0"/>
                <a:ea typeface="+mj-ea"/>
                <a:cs typeface="+mj-cs"/>
              </a:rPr>
              <a:t>Where are we seeing God at work in </a:t>
            </a:r>
            <a:r>
              <a:rPr lang="en-US" sz="2800" b="1">
                <a:solidFill>
                  <a:schemeClr val="accent5">
                    <a:lumMod val="75000"/>
                  </a:schemeClr>
                </a:solidFill>
                <a:latin typeface="Century Gothic" panose="020B0502020202020204" pitchFamily="34" charset="0"/>
                <a:ea typeface="+mj-ea"/>
                <a:cs typeface="+mj-cs"/>
              </a:rPr>
              <a:t>the countryside?</a:t>
            </a:r>
            <a:endParaRPr lang="en-US" sz="2800" b="1" dirty="0">
              <a:solidFill>
                <a:schemeClr val="accent5">
                  <a:lumMod val="75000"/>
                </a:schemeClr>
              </a:solidFill>
              <a:latin typeface="Century Gothic" panose="020B0502020202020204" pitchFamily="34" charset="0"/>
              <a:ea typeface="+mj-ea"/>
              <a:cs typeface="+mj-cs"/>
            </a:endParaRPr>
          </a:p>
        </p:txBody>
      </p:sp>
      <p:sp>
        <p:nvSpPr>
          <p:cNvPr id="7" name="TextBox 6">
            <a:extLst>
              <a:ext uri="{FF2B5EF4-FFF2-40B4-BE49-F238E27FC236}">
                <a16:creationId xmlns:a16="http://schemas.microsoft.com/office/drawing/2014/main" id="{27593714-B670-48A1-B2D6-184E7F4F4DBC}"/>
              </a:ext>
            </a:extLst>
          </p:cNvPr>
          <p:cNvSpPr txBox="1"/>
          <p:nvPr/>
        </p:nvSpPr>
        <p:spPr>
          <a:xfrm>
            <a:off x="6858000" y="1634490"/>
            <a:ext cx="5120640" cy="4858385"/>
          </a:xfrm>
          <a:prstGeom prst="rect">
            <a:avLst/>
          </a:prstGeom>
        </p:spPr>
        <p:txBody>
          <a:bodyPr vert="horz" lIns="91440" tIns="45720" rIns="91440" bIns="45720" rtlCol="0">
            <a:normAutofit fontScale="92500"/>
          </a:bodyPr>
          <a:lstStyle/>
          <a:p>
            <a:pPr marL="342900" indent="-228600" fontAlgn="base">
              <a:lnSpc>
                <a:spcPct val="90000"/>
              </a:lnSpc>
              <a:spcAft>
                <a:spcPts val="600"/>
              </a:spcAft>
              <a:buFont typeface="Arial" panose="020B0604020202020204" pitchFamily="34" charset="0"/>
              <a:buChar char="•"/>
            </a:pPr>
            <a:r>
              <a:rPr lang="en-US" sz="2400" b="1" dirty="0"/>
              <a:t>Lots of small initiatives</a:t>
            </a:r>
          </a:p>
          <a:p>
            <a:pPr marL="342900" lvl="0" indent="-228600" fontAlgn="base">
              <a:lnSpc>
                <a:spcPct val="90000"/>
              </a:lnSpc>
              <a:spcAft>
                <a:spcPts val="600"/>
              </a:spcAft>
              <a:buFont typeface="Arial" panose="020B0604020202020204" pitchFamily="34" charset="0"/>
              <a:buChar char="•"/>
            </a:pPr>
            <a:r>
              <a:rPr lang="en-US" sz="2400" b="1" dirty="0"/>
              <a:t>Bible focus (Digging deep)</a:t>
            </a:r>
          </a:p>
          <a:p>
            <a:pPr marL="342900" indent="-228600" fontAlgn="base">
              <a:lnSpc>
                <a:spcPct val="90000"/>
              </a:lnSpc>
              <a:spcAft>
                <a:spcPts val="600"/>
              </a:spcAft>
              <a:buFont typeface="Arial" panose="020B0604020202020204" pitchFamily="34" charset="0"/>
              <a:buChar char="•"/>
            </a:pPr>
            <a:r>
              <a:rPr lang="en-US" sz="2400" b="1" dirty="0"/>
              <a:t>Public worship becoming more public</a:t>
            </a:r>
          </a:p>
          <a:p>
            <a:pPr marL="342900" indent="-228600" fontAlgn="base">
              <a:lnSpc>
                <a:spcPct val="90000"/>
              </a:lnSpc>
              <a:spcAft>
                <a:spcPts val="600"/>
              </a:spcAft>
              <a:buFont typeface="Arial" panose="020B0604020202020204" pitchFamily="34" charset="0"/>
              <a:buChar char="•"/>
            </a:pPr>
            <a:r>
              <a:rPr lang="en-US" sz="2400" b="1" dirty="0"/>
              <a:t>Connecting with Creation</a:t>
            </a:r>
          </a:p>
          <a:p>
            <a:pPr marL="342900" lvl="0" indent="-228600" fontAlgn="base">
              <a:lnSpc>
                <a:spcPct val="90000"/>
              </a:lnSpc>
              <a:spcAft>
                <a:spcPts val="600"/>
              </a:spcAft>
              <a:buFont typeface="Arial" panose="020B0604020202020204" pitchFamily="34" charset="0"/>
              <a:buChar char="•"/>
            </a:pPr>
            <a:r>
              <a:rPr lang="en-US" sz="2400" b="1" dirty="0">
                <a:effectLst/>
              </a:rPr>
              <a:t>Vocation and growing leaders</a:t>
            </a:r>
          </a:p>
          <a:p>
            <a:pPr marL="342900" indent="-228600" fontAlgn="base">
              <a:lnSpc>
                <a:spcPct val="90000"/>
              </a:lnSpc>
              <a:spcAft>
                <a:spcPts val="600"/>
              </a:spcAft>
              <a:buFont typeface="Arial" panose="020B0604020202020204" pitchFamily="34" charset="0"/>
              <a:buChar char="•"/>
            </a:pPr>
            <a:r>
              <a:rPr lang="en-US" sz="2400" b="1" dirty="0">
                <a:effectLst/>
              </a:rPr>
              <a:t>Loving service with </a:t>
            </a:r>
            <a:r>
              <a:rPr lang="en-US" sz="2400" b="1" dirty="0"/>
              <a:t>people in poverty</a:t>
            </a:r>
            <a:endParaRPr lang="en-US" sz="2400" dirty="0">
              <a:effectLst/>
            </a:endParaRPr>
          </a:p>
          <a:p>
            <a:pPr marL="342900" lvl="0" indent="-228600" fontAlgn="base">
              <a:lnSpc>
                <a:spcPct val="90000"/>
              </a:lnSpc>
              <a:spcAft>
                <a:spcPts val="600"/>
              </a:spcAft>
              <a:buFont typeface="Arial" panose="020B0604020202020204" pitchFamily="34" charset="0"/>
              <a:buChar char="•"/>
            </a:pPr>
            <a:r>
              <a:rPr lang="en-US" sz="2400" b="1" dirty="0">
                <a:effectLst/>
              </a:rPr>
              <a:t>Intergenerational work</a:t>
            </a:r>
            <a:r>
              <a:rPr lang="en-US" sz="2400" dirty="0">
                <a:effectLst/>
              </a:rPr>
              <a:t> </a:t>
            </a:r>
          </a:p>
          <a:p>
            <a:pPr marL="342900" lvl="0" indent="-228600" fontAlgn="base">
              <a:lnSpc>
                <a:spcPct val="90000"/>
              </a:lnSpc>
              <a:spcAft>
                <a:spcPts val="600"/>
              </a:spcAft>
              <a:buFont typeface="Arial" panose="020B0604020202020204" pitchFamily="34" charset="0"/>
              <a:buChar char="•"/>
            </a:pPr>
            <a:r>
              <a:rPr lang="en-US" sz="2400" b="1" dirty="0">
                <a:effectLst/>
              </a:rPr>
              <a:t>Community Partnerships &amp; People of Peace</a:t>
            </a:r>
            <a:endParaRPr lang="en-US" sz="2400" b="1" dirty="0"/>
          </a:p>
          <a:p>
            <a:pPr marL="342900" lvl="0" indent="-228600" fontAlgn="base">
              <a:lnSpc>
                <a:spcPct val="90000"/>
              </a:lnSpc>
              <a:spcAft>
                <a:spcPts val="600"/>
              </a:spcAft>
              <a:buFont typeface="Arial" panose="020B0604020202020204" pitchFamily="34" charset="0"/>
              <a:buChar char="•"/>
            </a:pPr>
            <a:r>
              <a:rPr lang="en-US" sz="2400" b="1" dirty="0">
                <a:effectLst/>
              </a:rPr>
              <a:t>Healing</a:t>
            </a:r>
            <a:r>
              <a:rPr lang="en-US" sz="2400" dirty="0">
                <a:effectLst/>
              </a:rPr>
              <a:t> </a:t>
            </a:r>
          </a:p>
          <a:p>
            <a:pPr marL="342900" lvl="0" indent="-228600" fontAlgn="base">
              <a:lnSpc>
                <a:spcPct val="90000"/>
              </a:lnSpc>
              <a:spcAft>
                <a:spcPts val="600"/>
              </a:spcAft>
              <a:buFont typeface="Arial" panose="020B0604020202020204" pitchFamily="34" charset="0"/>
              <a:buChar char="•"/>
            </a:pPr>
            <a:r>
              <a:rPr lang="en-US" sz="2400" b="1" dirty="0"/>
              <a:t>Young people growing in spirituality</a:t>
            </a:r>
          </a:p>
          <a:p>
            <a:pPr marL="342900" lvl="0" indent="-228600" fontAlgn="base">
              <a:lnSpc>
                <a:spcPct val="90000"/>
              </a:lnSpc>
              <a:spcAft>
                <a:spcPts val="600"/>
              </a:spcAft>
              <a:buFont typeface="Arial" panose="020B0604020202020204" pitchFamily="34" charset="0"/>
              <a:buChar char="•"/>
            </a:pPr>
            <a:r>
              <a:rPr lang="en-US" sz="2400" b="1" dirty="0">
                <a:effectLst/>
              </a:rPr>
              <a:t>Weekly rhythms</a:t>
            </a:r>
          </a:p>
          <a:p>
            <a:pPr marL="342900" lvl="0" indent="-228600" fontAlgn="base">
              <a:lnSpc>
                <a:spcPct val="90000"/>
              </a:lnSpc>
              <a:spcAft>
                <a:spcPts val="600"/>
              </a:spcAft>
              <a:buFont typeface="Arial" panose="020B0604020202020204" pitchFamily="34" charset="0"/>
              <a:buChar char="•"/>
            </a:pPr>
            <a:endParaRPr lang="en-US" sz="2000" dirty="0">
              <a:effectLst/>
            </a:endParaRPr>
          </a:p>
        </p:txBody>
      </p:sp>
    </p:spTree>
    <p:extLst>
      <p:ext uri="{BB962C8B-B14F-4D97-AF65-F5344CB8AC3E}">
        <p14:creationId xmlns:p14="http://schemas.microsoft.com/office/powerpoint/2010/main" val="2400455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9157B-9E31-EE99-BD28-86DE8B996860}"/>
              </a:ext>
            </a:extLst>
          </p:cNvPr>
          <p:cNvSpPr>
            <a:spLocks noGrp="1"/>
          </p:cNvSpPr>
          <p:nvPr>
            <p:ph type="title"/>
          </p:nvPr>
        </p:nvSpPr>
        <p:spPr/>
        <p:txBody>
          <a:bodyPr>
            <a:normAutofit/>
          </a:bodyPr>
          <a:lstStyle/>
          <a:p>
            <a:r>
              <a:rPr lang="en-GB" sz="6000" b="1" dirty="0">
                <a:solidFill>
                  <a:schemeClr val="accent5">
                    <a:lumMod val="75000"/>
                  </a:schemeClr>
                </a:solidFill>
                <a:latin typeface="+mn-lt"/>
              </a:rPr>
              <a:t>Take Aways</a:t>
            </a:r>
          </a:p>
        </p:txBody>
      </p:sp>
      <p:sp>
        <p:nvSpPr>
          <p:cNvPr id="3" name="Content Placeholder 2">
            <a:extLst>
              <a:ext uri="{FF2B5EF4-FFF2-40B4-BE49-F238E27FC236}">
                <a16:creationId xmlns:a16="http://schemas.microsoft.com/office/drawing/2014/main" id="{6F1DE3FA-5D57-E838-2977-57CB4510A418}"/>
              </a:ext>
            </a:extLst>
          </p:cNvPr>
          <p:cNvSpPr>
            <a:spLocks noGrp="1"/>
          </p:cNvSpPr>
          <p:nvPr>
            <p:ph idx="1"/>
          </p:nvPr>
        </p:nvSpPr>
        <p:spPr>
          <a:xfrm>
            <a:off x="838200" y="1825625"/>
            <a:ext cx="8584474" cy="4351338"/>
          </a:xfrm>
        </p:spPr>
        <p:txBody>
          <a:bodyPr>
            <a:normAutofit/>
          </a:bodyPr>
          <a:lstStyle/>
          <a:p>
            <a:r>
              <a:rPr lang="en-GB" sz="4000" dirty="0"/>
              <a:t>Remember what God sees in you</a:t>
            </a:r>
          </a:p>
          <a:p>
            <a:r>
              <a:rPr lang="en-GB" sz="4000" dirty="0"/>
              <a:t>Attend more to enlarging our hearts than enlarging our congregations</a:t>
            </a:r>
          </a:p>
          <a:p>
            <a:r>
              <a:rPr lang="en-GB" sz="4000" dirty="0"/>
              <a:t>Pray Faithfully</a:t>
            </a:r>
          </a:p>
          <a:p>
            <a:r>
              <a:rPr lang="en-GB" sz="4000" dirty="0"/>
              <a:t>Love Practically</a:t>
            </a:r>
          </a:p>
          <a:p>
            <a:r>
              <a:rPr lang="en-GB" sz="4000" dirty="0"/>
              <a:t>Journey Together</a:t>
            </a:r>
          </a:p>
        </p:txBody>
      </p:sp>
      <p:pic>
        <p:nvPicPr>
          <p:cNvPr id="5" name="Picture 4">
            <a:extLst>
              <a:ext uri="{FF2B5EF4-FFF2-40B4-BE49-F238E27FC236}">
                <a16:creationId xmlns:a16="http://schemas.microsoft.com/office/drawing/2014/main" id="{C0E43294-D79C-60C0-A8BA-FB9796385AD3}"/>
              </a:ext>
            </a:extLst>
          </p:cNvPr>
          <p:cNvPicPr>
            <a:picLocks noChangeAspect="1"/>
          </p:cNvPicPr>
          <p:nvPr/>
        </p:nvPicPr>
        <p:blipFill>
          <a:blip r:embed="rId2"/>
          <a:srcRect l="74184" t="-10203" r="15560" b="1981"/>
          <a:stretch/>
        </p:blipFill>
        <p:spPr>
          <a:xfrm>
            <a:off x="9803219" y="-1045029"/>
            <a:ext cx="2388781" cy="8112857"/>
          </a:xfrm>
          <a:prstGeom prst="rect">
            <a:avLst/>
          </a:prstGeom>
        </p:spPr>
      </p:pic>
      <p:pic>
        <p:nvPicPr>
          <p:cNvPr id="4" name="Picture 3">
            <a:extLst>
              <a:ext uri="{FF2B5EF4-FFF2-40B4-BE49-F238E27FC236}">
                <a16:creationId xmlns:a16="http://schemas.microsoft.com/office/drawing/2014/main" id="{60955E21-50C2-158D-1EEB-21AE53242996}"/>
              </a:ext>
            </a:extLst>
          </p:cNvPr>
          <p:cNvPicPr>
            <a:picLocks noChangeAspect="1"/>
          </p:cNvPicPr>
          <p:nvPr/>
        </p:nvPicPr>
        <p:blipFill>
          <a:blip r:embed="rId3">
            <a:extLst>
              <a:ext uri="{28A0092B-C50C-407E-A947-70E740481C1C}">
                <a14:useLocalDpi xmlns:a14="http://schemas.microsoft.com/office/drawing/2010/main" val="0"/>
              </a:ext>
            </a:extLst>
          </a:blip>
          <a:srcRect t="9713"/>
          <a:stretch>
            <a:fillRect/>
          </a:stretch>
        </p:blipFill>
        <p:spPr>
          <a:xfrm>
            <a:off x="9803219" y="127619"/>
            <a:ext cx="2437272" cy="1252188"/>
          </a:xfrm>
          <a:prstGeom prst="rect">
            <a:avLst/>
          </a:prstGeom>
        </p:spPr>
      </p:pic>
    </p:spTree>
    <p:extLst>
      <p:ext uri="{BB962C8B-B14F-4D97-AF65-F5344CB8AC3E}">
        <p14:creationId xmlns:p14="http://schemas.microsoft.com/office/powerpoint/2010/main" val="2173219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hands pointing at candles on a map&#10;&#10;Description automatically generated with low confidence">
            <a:extLst>
              <a:ext uri="{FF2B5EF4-FFF2-40B4-BE49-F238E27FC236}">
                <a16:creationId xmlns:a16="http://schemas.microsoft.com/office/drawing/2014/main" id="{F671B80F-451D-8003-A4ED-525A5D5E2E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 y="-68893"/>
            <a:ext cx="12314476" cy="6926893"/>
          </a:xfrm>
          <a:prstGeom prst="rect">
            <a:avLst/>
          </a:prstGeom>
        </p:spPr>
      </p:pic>
      <p:sp>
        <p:nvSpPr>
          <p:cNvPr id="4" name="TextBox 3">
            <a:extLst>
              <a:ext uri="{FF2B5EF4-FFF2-40B4-BE49-F238E27FC236}">
                <a16:creationId xmlns:a16="http://schemas.microsoft.com/office/drawing/2014/main" id="{46193BBD-248A-C697-BFDA-E9783299D51E}"/>
              </a:ext>
            </a:extLst>
          </p:cNvPr>
          <p:cNvSpPr txBox="1"/>
          <p:nvPr/>
        </p:nvSpPr>
        <p:spPr>
          <a:xfrm>
            <a:off x="7854503" y="443973"/>
            <a:ext cx="3895593" cy="2554545"/>
          </a:xfrm>
          <a:prstGeom prst="rect">
            <a:avLst/>
          </a:prstGeom>
          <a:solidFill>
            <a:schemeClr val="accent5">
              <a:lumMod val="75000"/>
            </a:schemeClr>
          </a:solidFill>
        </p:spPr>
        <p:txBody>
          <a:bodyPr wrap="square" rtlCol="0">
            <a:spAutoFit/>
          </a:bodyPr>
          <a:lstStyle/>
          <a:p>
            <a:pPr marL="457200" indent="-457200">
              <a:buFont typeface="Arial" panose="020B0604020202020204" pitchFamily="34" charset="0"/>
              <a:buChar char="•"/>
            </a:pPr>
            <a:endParaRPr lang="en-US" sz="2800" b="1" dirty="0">
              <a:solidFill>
                <a:schemeClr val="bg1"/>
              </a:solidFill>
              <a:effectLst>
                <a:outerShdw blurRad="50800" dist="50800" algn="ctr" rotWithShape="0">
                  <a:srgbClr val="000000">
                    <a:alpha val="43137"/>
                  </a:srgbClr>
                </a:outerShdw>
              </a:effectLst>
              <a:latin typeface="Century Gothic" panose="020B0502020202020204" pitchFamily="34" charset="0"/>
            </a:endParaRPr>
          </a:p>
          <a:p>
            <a:pPr marL="457200" indent="-457200">
              <a:buFont typeface="Arial" panose="020B0604020202020204" pitchFamily="34" charset="0"/>
              <a:buChar char="•"/>
            </a:pPr>
            <a:r>
              <a:rPr lang="en-US" sz="2800" b="1" dirty="0">
                <a:solidFill>
                  <a:schemeClr val="bg1"/>
                </a:solidFill>
                <a:effectLst>
                  <a:outerShdw blurRad="50800" dist="50800" algn="ctr" rotWithShape="0">
                    <a:srgbClr val="000000">
                      <a:alpha val="43137"/>
                    </a:srgbClr>
                  </a:outerShdw>
                </a:effectLst>
                <a:latin typeface="Century Gothic" panose="020B0502020202020204" pitchFamily="34" charset="0"/>
              </a:rPr>
              <a:t>Pray Faithfully</a:t>
            </a:r>
          </a:p>
          <a:p>
            <a:pPr marL="457200" indent="-457200">
              <a:buFont typeface="Arial" panose="020B0604020202020204" pitchFamily="34" charset="0"/>
              <a:buChar char="•"/>
            </a:pPr>
            <a:r>
              <a:rPr lang="en-US" sz="2800" b="1" dirty="0">
                <a:solidFill>
                  <a:schemeClr val="bg1"/>
                </a:solidFill>
                <a:effectLst>
                  <a:outerShdw blurRad="50800" dist="50800" algn="ctr" rotWithShape="0">
                    <a:srgbClr val="000000">
                      <a:alpha val="43137"/>
                    </a:srgbClr>
                  </a:outerShdw>
                </a:effectLst>
                <a:latin typeface="Century Gothic" panose="020B0502020202020204" pitchFamily="34" charset="0"/>
              </a:rPr>
              <a:t>Love Practically</a:t>
            </a:r>
          </a:p>
          <a:p>
            <a:pPr marL="457200" indent="-457200">
              <a:buFont typeface="Arial" panose="020B0604020202020204" pitchFamily="34" charset="0"/>
              <a:buChar char="•"/>
            </a:pPr>
            <a:r>
              <a:rPr lang="en-US" sz="2800" b="1" dirty="0">
                <a:solidFill>
                  <a:schemeClr val="bg1"/>
                </a:solidFill>
                <a:effectLst>
                  <a:outerShdw blurRad="50800" dist="50800" algn="ctr" rotWithShape="0">
                    <a:srgbClr val="000000">
                      <a:alpha val="43137"/>
                    </a:srgbClr>
                  </a:outerShdw>
                </a:effectLst>
                <a:latin typeface="Century Gothic" panose="020B0502020202020204" pitchFamily="34" charset="0"/>
              </a:rPr>
              <a:t>Journey Together</a:t>
            </a:r>
          </a:p>
          <a:p>
            <a:endParaRPr lang="en-US" sz="2800" b="1" dirty="0">
              <a:solidFill>
                <a:schemeClr val="bg1"/>
              </a:solidFill>
              <a:effectLst>
                <a:outerShdw blurRad="50800" dist="50800" algn="ctr" rotWithShape="0">
                  <a:srgbClr val="000000">
                    <a:alpha val="43137"/>
                  </a:srgbClr>
                </a:outerShdw>
              </a:effectLst>
              <a:latin typeface="Century Gothic" panose="020B0502020202020204" pitchFamily="34" charset="0"/>
            </a:endParaRPr>
          </a:p>
          <a:p>
            <a:pPr algn="ctr"/>
            <a:r>
              <a:rPr lang="en-US" sz="2000" dirty="0">
                <a:solidFill>
                  <a:schemeClr val="bg1"/>
                </a:solidFill>
                <a:effectLst>
                  <a:outerShdw blurRad="50800" dist="50800" algn="ctr" rotWithShape="0">
                    <a:srgbClr val="000000">
                      <a:alpha val="43137"/>
                    </a:srgbClr>
                  </a:outerShdw>
                </a:effectLst>
                <a:latin typeface="Century Gothic" panose="020B0502020202020204" pitchFamily="34" charset="0"/>
              </a:rPr>
              <a:t>www.lightwave.community</a:t>
            </a:r>
          </a:p>
        </p:txBody>
      </p:sp>
      <p:sp>
        <p:nvSpPr>
          <p:cNvPr id="5" name="TextBox 4">
            <a:extLst>
              <a:ext uri="{FF2B5EF4-FFF2-40B4-BE49-F238E27FC236}">
                <a16:creationId xmlns:a16="http://schemas.microsoft.com/office/drawing/2014/main" id="{4BF147B3-0D95-19D1-DE2B-C0F235B5AB8A}"/>
              </a:ext>
            </a:extLst>
          </p:cNvPr>
          <p:cNvSpPr txBox="1"/>
          <p:nvPr/>
        </p:nvSpPr>
        <p:spPr>
          <a:xfrm>
            <a:off x="496392" y="547981"/>
            <a:ext cx="6079973" cy="679673"/>
          </a:xfrm>
          <a:prstGeom prst="rect">
            <a:avLst/>
          </a:prstGeom>
          <a:effectLst>
            <a:outerShdw blurRad="50800" dist="50800" dir="1560000" algn="ctr" rotWithShape="0">
              <a:srgbClr val="000000">
                <a:alpha val="43137"/>
              </a:srgbClr>
            </a:outerShdw>
          </a:effectLst>
        </p:spPr>
        <p:txBody>
          <a:bodyPr wrap="square" lIns="0" tIns="0" rIns="0" bIns="0" rtlCol="0" anchor="t">
            <a:spAutoFit/>
          </a:bodyPr>
          <a:lstStyle/>
          <a:p>
            <a:pPr>
              <a:lnSpc>
                <a:spcPts val="5273"/>
              </a:lnSpc>
            </a:pPr>
            <a:r>
              <a:rPr lang="en-US" sz="5400" b="1" dirty="0">
                <a:solidFill>
                  <a:schemeClr val="bg1"/>
                </a:solidFill>
                <a:latin typeface="Century Gothic" panose="020B0502020202020204" pitchFamily="34" charset="0"/>
              </a:rPr>
              <a:t>Dream Small</a:t>
            </a:r>
          </a:p>
        </p:txBody>
      </p:sp>
      <p:pic>
        <p:nvPicPr>
          <p:cNvPr id="10" name="Picture 9" descr="A white text on a black background&#10;&#10;Description automatically generated with low confidence">
            <a:extLst>
              <a:ext uri="{FF2B5EF4-FFF2-40B4-BE49-F238E27FC236}">
                <a16:creationId xmlns:a16="http://schemas.microsoft.com/office/drawing/2014/main" id="{F2CE10EE-906F-55C0-37E2-6098C1D6DC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990" y="6077672"/>
            <a:ext cx="2432415" cy="539585"/>
          </a:xfrm>
          <a:prstGeom prst="rect">
            <a:avLst/>
          </a:prstGeom>
        </p:spPr>
      </p:pic>
      <p:pic>
        <p:nvPicPr>
          <p:cNvPr id="2" name="Picture 3">
            <a:extLst>
              <a:ext uri="{FF2B5EF4-FFF2-40B4-BE49-F238E27FC236}">
                <a16:creationId xmlns:a16="http://schemas.microsoft.com/office/drawing/2014/main" id="{798695E2-F327-A3A5-00C1-F785B509A942}"/>
              </a:ext>
            </a:extLst>
          </p:cNvPr>
          <p:cNvPicPr>
            <a:picLocks noChangeAspect="1"/>
          </p:cNvPicPr>
          <p:nvPr/>
        </p:nvPicPr>
        <p:blipFill>
          <a:blip r:embed="rId4"/>
          <a:srcRect/>
          <a:stretch>
            <a:fillRect/>
          </a:stretch>
        </p:blipFill>
        <p:spPr>
          <a:xfrm>
            <a:off x="10867473" y="4963438"/>
            <a:ext cx="974412" cy="1653819"/>
          </a:xfrm>
          <a:prstGeom prst="rect">
            <a:avLst/>
          </a:prstGeom>
        </p:spPr>
      </p:pic>
    </p:spTree>
    <p:extLst>
      <p:ext uri="{BB962C8B-B14F-4D97-AF65-F5344CB8AC3E}">
        <p14:creationId xmlns:p14="http://schemas.microsoft.com/office/powerpoint/2010/main" val="2294343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25" name="Shape 124"/>
          <p:cNvSpPr txBox="1">
            <a:spLocks noGrp="1"/>
          </p:cNvSpPr>
          <p:nvPr>
            <p:ph type="title"/>
          </p:nvPr>
        </p:nvSpPr>
        <p:spPr>
          <a:xfrm>
            <a:off x="504725" y="293589"/>
            <a:ext cx="10679759" cy="849510"/>
          </a:xfrm>
          <a:prstGeom prst="rect">
            <a:avLst/>
          </a:prstGeom>
        </p:spPr>
        <p:txBody>
          <a:bodyPr>
            <a:normAutofit/>
          </a:bodyPr>
          <a:lstStyle>
            <a:lvl1pPr defTabSz="308074">
              <a:defRPr sz="3900">
                <a:solidFill>
                  <a:srgbClr val="011993"/>
                </a:solidFill>
                <a:latin typeface="Gill Sans SemiBold"/>
                <a:ea typeface="Gill Sans SemiBold"/>
                <a:cs typeface="Gill Sans SemiBold"/>
                <a:sym typeface="Gill Sans SemiBold"/>
              </a:defRPr>
            </a:lvl1pPr>
          </a:lstStyle>
          <a:p>
            <a:r>
              <a:rPr lang="en-GB" sz="4000" b="1" dirty="0">
                <a:solidFill>
                  <a:schemeClr val="accent5">
                    <a:lumMod val="75000"/>
                  </a:schemeClr>
                </a:solidFill>
                <a:latin typeface="+mn-lt"/>
              </a:rPr>
              <a:t>WHERE DO YOU COME FROM? </a:t>
            </a:r>
            <a:endParaRPr dirty="0"/>
          </a:p>
        </p:txBody>
      </p:sp>
      <p:sp>
        <p:nvSpPr>
          <p:cNvPr id="226" name="Shape 125"/>
          <p:cNvSpPr txBox="1">
            <a:spLocks noGrp="1"/>
          </p:cNvSpPr>
          <p:nvPr>
            <p:ph type="body" idx="1"/>
          </p:nvPr>
        </p:nvSpPr>
        <p:spPr>
          <a:xfrm>
            <a:off x="159648" y="1288869"/>
            <a:ext cx="11186904" cy="5468981"/>
          </a:xfrm>
          <a:prstGeom prst="rect">
            <a:avLst/>
          </a:prstGeom>
        </p:spPr>
        <p:txBody>
          <a:bodyPr>
            <a:normAutofit lnSpcReduction="10000"/>
          </a:bodyPr>
          <a:lstStyle/>
          <a:p>
            <a:pPr marL="274760" indent="-274760" defTabSz="382012">
              <a:spcBef>
                <a:spcPts val="2400"/>
              </a:spcBef>
              <a:defRPr sz="2900">
                <a:solidFill>
                  <a:srgbClr val="011993"/>
                </a:solidFill>
              </a:defRPr>
            </a:pPr>
            <a:r>
              <a:rPr lang="en-GB" dirty="0">
                <a:solidFill>
                  <a:schemeClr val="accent5">
                    <a:lumMod val="75000"/>
                  </a:schemeClr>
                </a:solidFill>
              </a:rPr>
              <a:t>Sunny Suffolk</a:t>
            </a:r>
          </a:p>
          <a:p>
            <a:pPr marL="274760" indent="-274760" defTabSz="382012">
              <a:spcBef>
                <a:spcPts val="2400"/>
              </a:spcBef>
              <a:defRPr sz="2900">
                <a:solidFill>
                  <a:srgbClr val="011993"/>
                </a:solidFill>
              </a:defRPr>
            </a:pPr>
            <a:r>
              <a:rPr dirty="0">
                <a:solidFill>
                  <a:schemeClr val="accent5">
                    <a:lumMod val="75000"/>
                  </a:schemeClr>
                </a:solidFill>
              </a:rPr>
              <a:t>lots of multi parish benefices (445 parishes 229 benefices)</a:t>
            </a:r>
          </a:p>
          <a:p>
            <a:pPr marL="274760" indent="-274760" defTabSz="382012">
              <a:spcBef>
                <a:spcPts val="2400"/>
              </a:spcBef>
              <a:defRPr sz="2900">
                <a:solidFill>
                  <a:srgbClr val="011993"/>
                </a:solidFill>
              </a:defRPr>
            </a:pPr>
            <a:r>
              <a:rPr dirty="0">
                <a:solidFill>
                  <a:schemeClr val="accent5">
                    <a:lumMod val="75000"/>
                  </a:schemeClr>
                </a:solidFill>
              </a:rPr>
              <a:t>lowest attendance per                                                                church building of any diocese                                                        (13800 in 478 buildings)</a:t>
            </a:r>
          </a:p>
          <a:p>
            <a:pPr marL="274760" indent="-274760" defTabSz="382012">
              <a:spcBef>
                <a:spcPts val="2400"/>
              </a:spcBef>
              <a:defRPr sz="2900">
                <a:solidFill>
                  <a:srgbClr val="011993"/>
                </a:solidFill>
              </a:defRPr>
            </a:pPr>
            <a:r>
              <a:rPr dirty="0">
                <a:solidFill>
                  <a:schemeClr val="accent5">
                    <a:lumMod val="75000"/>
                  </a:schemeClr>
                </a:solidFill>
              </a:rPr>
              <a:t>lots of clergy in the countryside but                                                </a:t>
            </a:r>
            <a:r>
              <a:rPr dirty="0" err="1">
                <a:solidFill>
                  <a:schemeClr val="accent5">
                    <a:lumMod val="75000"/>
                  </a:schemeClr>
                </a:solidFill>
              </a:rPr>
              <a:t>but</a:t>
            </a:r>
            <a:r>
              <a:rPr dirty="0">
                <a:solidFill>
                  <a:schemeClr val="accent5">
                    <a:lumMod val="75000"/>
                  </a:schemeClr>
                </a:solidFill>
              </a:rPr>
              <a:t> most serving churches of a similar type                                                         not reaching younger demographic</a:t>
            </a:r>
            <a:endParaRPr lang="en-GB" dirty="0">
              <a:solidFill>
                <a:schemeClr val="accent5">
                  <a:lumMod val="75000"/>
                </a:schemeClr>
              </a:solidFill>
            </a:endParaRPr>
          </a:p>
          <a:p>
            <a:pPr marL="274760" indent="-274760" defTabSz="382012">
              <a:spcBef>
                <a:spcPts val="2400"/>
              </a:spcBef>
              <a:defRPr sz="2900">
                <a:solidFill>
                  <a:srgbClr val="011993"/>
                </a:solidFill>
              </a:defRPr>
            </a:pPr>
            <a:r>
              <a:rPr lang="en-GB" dirty="0">
                <a:solidFill>
                  <a:schemeClr val="accent5">
                    <a:lumMod val="75000"/>
                  </a:schemeClr>
                </a:solidFill>
              </a:rPr>
              <a:t>Encouragement of mixed ecology – locally based innovation catalysed and supported by a Suffolk-wide Bishop’s </a:t>
            </a:r>
            <a:r>
              <a:rPr lang="en-GB" dirty="0" err="1">
                <a:solidFill>
                  <a:schemeClr val="accent5">
                    <a:lumMod val="75000"/>
                  </a:schemeClr>
                </a:solidFill>
              </a:rPr>
              <a:t>Missio</a:t>
            </a:r>
            <a:r>
              <a:rPr lang="en-GB" dirty="0">
                <a:solidFill>
                  <a:schemeClr val="accent5">
                    <a:lumMod val="75000"/>
                  </a:schemeClr>
                </a:solidFill>
              </a:rPr>
              <a:t> Order</a:t>
            </a:r>
          </a:p>
          <a:p>
            <a:pPr marL="274760" indent="-274760" defTabSz="382012">
              <a:spcBef>
                <a:spcPts val="2400"/>
              </a:spcBef>
              <a:defRPr sz="2900">
                <a:solidFill>
                  <a:srgbClr val="011993"/>
                </a:solidFill>
              </a:defRPr>
            </a:pPr>
            <a:endParaRPr dirty="0">
              <a:solidFill>
                <a:schemeClr val="accent5">
                  <a:lumMod val="75000"/>
                </a:schemeClr>
              </a:solidFill>
            </a:endParaRPr>
          </a:p>
        </p:txBody>
      </p:sp>
      <p:pic>
        <p:nvPicPr>
          <p:cNvPr id="227" name="Image" descr="Image"/>
          <p:cNvPicPr>
            <a:picLocks noChangeAspect="1"/>
          </p:cNvPicPr>
          <p:nvPr/>
        </p:nvPicPr>
        <p:blipFill>
          <a:blip r:embed="rId3"/>
          <a:srcRect l="10512" t="13834" r="14451" b="5576"/>
          <a:stretch>
            <a:fillRect/>
          </a:stretch>
        </p:blipFill>
        <p:spPr>
          <a:xfrm>
            <a:off x="6361720" y="2153954"/>
            <a:ext cx="5115461" cy="3085470"/>
          </a:xfrm>
          <a:prstGeom prst="rect">
            <a:avLst/>
          </a:prstGeom>
          <a:ln w="25400">
            <a:solidFill>
              <a:schemeClr val="accent5">
                <a:satOff val="-3547"/>
                <a:lumOff val="-10352"/>
              </a:schemeClr>
            </a:solidFill>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6.jpg" descr="image-6.jpg">
            <a:extLst>
              <a:ext uri="{FF2B5EF4-FFF2-40B4-BE49-F238E27FC236}">
                <a16:creationId xmlns:a16="http://schemas.microsoft.com/office/drawing/2014/main" id="{4DDD04B9-5D82-29C1-DB45-A2FBD7E3CD4B}"/>
              </a:ext>
            </a:extLst>
          </p:cNvPr>
          <p:cNvPicPr>
            <a:picLocks noChangeAspect="1"/>
          </p:cNvPicPr>
          <p:nvPr/>
        </p:nvPicPr>
        <p:blipFill>
          <a:blip r:embed="rId2"/>
          <a:srcRect t="4171" b="6149"/>
          <a:stretch>
            <a:fillRect/>
          </a:stretch>
        </p:blipFill>
        <p:spPr>
          <a:xfrm>
            <a:off x="583354" y="1027906"/>
            <a:ext cx="9099168" cy="5203805"/>
          </a:xfrm>
          <a:prstGeom prst="rect">
            <a:avLst/>
          </a:prstGeom>
          <a:ln w="12700">
            <a:miter lim="400000"/>
          </a:ln>
        </p:spPr>
      </p:pic>
      <p:sp>
        <p:nvSpPr>
          <p:cNvPr id="2" name="Title 1">
            <a:extLst>
              <a:ext uri="{FF2B5EF4-FFF2-40B4-BE49-F238E27FC236}">
                <a16:creationId xmlns:a16="http://schemas.microsoft.com/office/drawing/2014/main" id="{5EC9157B-9E31-EE99-BD28-86DE8B996860}"/>
              </a:ext>
            </a:extLst>
          </p:cNvPr>
          <p:cNvSpPr>
            <a:spLocks noGrp="1"/>
          </p:cNvSpPr>
          <p:nvPr>
            <p:ph type="title"/>
          </p:nvPr>
        </p:nvSpPr>
        <p:spPr>
          <a:xfrm>
            <a:off x="838200" y="365125"/>
            <a:ext cx="8155488" cy="1325563"/>
          </a:xfrm>
        </p:spPr>
        <p:txBody>
          <a:bodyPr>
            <a:normAutofit fontScale="90000"/>
          </a:bodyPr>
          <a:lstStyle/>
          <a:p>
            <a:r>
              <a:rPr lang="en-GB" sz="6000" b="1" dirty="0">
                <a:solidFill>
                  <a:schemeClr val="accent5">
                    <a:lumMod val="75000"/>
                  </a:schemeClr>
                </a:solidFill>
                <a:latin typeface="+mn-lt"/>
              </a:rPr>
              <a:t>What are the challenges we feel?</a:t>
            </a:r>
          </a:p>
        </p:txBody>
      </p:sp>
      <p:pic>
        <p:nvPicPr>
          <p:cNvPr id="5" name="Picture 4">
            <a:extLst>
              <a:ext uri="{FF2B5EF4-FFF2-40B4-BE49-F238E27FC236}">
                <a16:creationId xmlns:a16="http://schemas.microsoft.com/office/drawing/2014/main" id="{C0E43294-D79C-60C0-A8BA-FB9796385AD3}"/>
              </a:ext>
            </a:extLst>
          </p:cNvPr>
          <p:cNvPicPr>
            <a:picLocks noChangeAspect="1"/>
          </p:cNvPicPr>
          <p:nvPr/>
        </p:nvPicPr>
        <p:blipFill>
          <a:blip r:embed="rId3"/>
          <a:srcRect l="74184" t="-10203" r="15560" b="1981"/>
          <a:stretch/>
        </p:blipFill>
        <p:spPr>
          <a:xfrm>
            <a:off x="9867015" y="-822250"/>
            <a:ext cx="2388781" cy="7805018"/>
          </a:xfrm>
          <a:prstGeom prst="rect">
            <a:avLst/>
          </a:prstGeom>
        </p:spPr>
      </p:pic>
      <p:pic>
        <p:nvPicPr>
          <p:cNvPr id="4" name="Picture 3">
            <a:extLst>
              <a:ext uri="{FF2B5EF4-FFF2-40B4-BE49-F238E27FC236}">
                <a16:creationId xmlns:a16="http://schemas.microsoft.com/office/drawing/2014/main" id="{8BDC6FFB-AEDA-E0AE-1F30-0C92C5336DE5}"/>
              </a:ext>
            </a:extLst>
          </p:cNvPr>
          <p:cNvPicPr>
            <a:picLocks noChangeAspect="1"/>
          </p:cNvPicPr>
          <p:nvPr/>
        </p:nvPicPr>
        <p:blipFill>
          <a:blip r:embed="rId4">
            <a:extLst>
              <a:ext uri="{28A0092B-C50C-407E-A947-70E740481C1C}">
                <a14:useLocalDpi xmlns:a14="http://schemas.microsoft.com/office/drawing/2010/main" val="0"/>
              </a:ext>
            </a:extLst>
          </a:blip>
          <a:srcRect t="9713"/>
          <a:stretch>
            <a:fillRect/>
          </a:stretch>
        </p:blipFill>
        <p:spPr>
          <a:xfrm>
            <a:off x="9901807" y="5269831"/>
            <a:ext cx="2319196" cy="1191524"/>
          </a:xfrm>
          <a:prstGeom prst="rect">
            <a:avLst/>
          </a:prstGeom>
        </p:spPr>
      </p:pic>
    </p:spTree>
    <p:extLst>
      <p:ext uri="{BB962C8B-B14F-4D97-AF65-F5344CB8AC3E}">
        <p14:creationId xmlns:p14="http://schemas.microsoft.com/office/powerpoint/2010/main" val="2431444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png" descr="image.png">
            <a:extLst>
              <a:ext uri="{FF2B5EF4-FFF2-40B4-BE49-F238E27FC236}">
                <a16:creationId xmlns:a16="http://schemas.microsoft.com/office/drawing/2014/main" id="{7006B441-F492-5DCA-6647-DA25AAE7EA36}"/>
              </a:ext>
            </a:extLst>
          </p:cNvPr>
          <p:cNvPicPr>
            <a:picLocks noChangeAspect="1"/>
          </p:cNvPicPr>
          <p:nvPr/>
        </p:nvPicPr>
        <p:blipFill>
          <a:blip r:embed="rId2"/>
          <a:srcRect l="2293" r="1255"/>
          <a:stretch>
            <a:fillRect/>
          </a:stretch>
        </p:blipFill>
        <p:spPr>
          <a:xfrm>
            <a:off x="838201" y="941891"/>
            <a:ext cx="8462374" cy="5731202"/>
          </a:xfrm>
          <a:prstGeom prst="rect">
            <a:avLst/>
          </a:prstGeom>
          <a:ln w="12700">
            <a:miter lim="400000"/>
          </a:ln>
        </p:spPr>
      </p:pic>
      <p:sp>
        <p:nvSpPr>
          <p:cNvPr id="2" name="Title 1">
            <a:extLst>
              <a:ext uri="{FF2B5EF4-FFF2-40B4-BE49-F238E27FC236}">
                <a16:creationId xmlns:a16="http://schemas.microsoft.com/office/drawing/2014/main" id="{5EC9157B-9E31-EE99-BD28-86DE8B996860}"/>
              </a:ext>
            </a:extLst>
          </p:cNvPr>
          <p:cNvSpPr>
            <a:spLocks noGrp="1"/>
          </p:cNvSpPr>
          <p:nvPr>
            <p:ph type="title"/>
          </p:nvPr>
        </p:nvSpPr>
        <p:spPr>
          <a:xfrm>
            <a:off x="838200" y="365125"/>
            <a:ext cx="8155488" cy="1325563"/>
          </a:xfrm>
        </p:spPr>
        <p:txBody>
          <a:bodyPr>
            <a:normAutofit fontScale="90000"/>
          </a:bodyPr>
          <a:lstStyle/>
          <a:p>
            <a:r>
              <a:rPr lang="en-GB" sz="6000" b="1" dirty="0">
                <a:solidFill>
                  <a:schemeClr val="accent5">
                    <a:lumMod val="75000"/>
                  </a:schemeClr>
                </a:solidFill>
                <a:latin typeface="+mn-lt"/>
              </a:rPr>
              <a:t>What are the challenges we feel?</a:t>
            </a:r>
          </a:p>
        </p:txBody>
      </p:sp>
      <p:sp>
        <p:nvSpPr>
          <p:cNvPr id="3" name="Content Placeholder 2">
            <a:extLst>
              <a:ext uri="{FF2B5EF4-FFF2-40B4-BE49-F238E27FC236}">
                <a16:creationId xmlns:a16="http://schemas.microsoft.com/office/drawing/2014/main" id="{6F1DE3FA-5D57-E838-2977-57CB4510A418}"/>
              </a:ext>
            </a:extLst>
          </p:cNvPr>
          <p:cNvSpPr>
            <a:spLocks noGrp="1"/>
          </p:cNvSpPr>
          <p:nvPr>
            <p:ph idx="1"/>
          </p:nvPr>
        </p:nvSpPr>
        <p:spPr>
          <a:xfrm>
            <a:off x="838200" y="1825625"/>
            <a:ext cx="8462375" cy="4351338"/>
          </a:xfrm>
        </p:spPr>
        <p:txBody>
          <a:bodyPr/>
          <a:lstStyle/>
          <a:p>
            <a:endParaRPr lang="en-GB" dirty="0"/>
          </a:p>
        </p:txBody>
      </p:sp>
      <p:pic>
        <p:nvPicPr>
          <p:cNvPr id="5" name="Picture 4">
            <a:extLst>
              <a:ext uri="{FF2B5EF4-FFF2-40B4-BE49-F238E27FC236}">
                <a16:creationId xmlns:a16="http://schemas.microsoft.com/office/drawing/2014/main" id="{C0E43294-D79C-60C0-A8BA-FB9796385AD3}"/>
              </a:ext>
            </a:extLst>
          </p:cNvPr>
          <p:cNvPicPr>
            <a:picLocks noChangeAspect="1"/>
          </p:cNvPicPr>
          <p:nvPr/>
        </p:nvPicPr>
        <p:blipFill>
          <a:blip r:embed="rId3"/>
          <a:srcRect l="74184" t="-10203" r="15560" b="1981"/>
          <a:stretch/>
        </p:blipFill>
        <p:spPr>
          <a:xfrm>
            <a:off x="9803219" y="-737190"/>
            <a:ext cx="2388781" cy="7805018"/>
          </a:xfrm>
          <a:prstGeom prst="rect">
            <a:avLst/>
          </a:prstGeom>
        </p:spPr>
      </p:pic>
    </p:spTree>
    <p:extLst>
      <p:ext uri="{BB962C8B-B14F-4D97-AF65-F5344CB8AC3E}">
        <p14:creationId xmlns:p14="http://schemas.microsoft.com/office/powerpoint/2010/main" val="1836237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44" name="Shape 136"/>
          <p:cNvSpPr txBox="1">
            <a:spLocks noGrp="1"/>
          </p:cNvSpPr>
          <p:nvPr>
            <p:ph type="title"/>
          </p:nvPr>
        </p:nvSpPr>
        <p:spPr>
          <a:xfrm>
            <a:off x="239843" y="26193"/>
            <a:ext cx="11467475" cy="1714501"/>
          </a:xfrm>
          <a:prstGeom prst="rect">
            <a:avLst/>
          </a:prstGeom>
        </p:spPr>
        <p:txBody>
          <a:bodyPr>
            <a:noAutofit/>
          </a:bodyPr>
          <a:lstStyle>
            <a:lvl1pPr>
              <a:defRPr sz="3200">
                <a:solidFill>
                  <a:srgbClr val="011993"/>
                </a:solidFill>
                <a:latin typeface="Gill Sans SemiBold"/>
                <a:ea typeface="Gill Sans SemiBold"/>
                <a:cs typeface="Gill Sans SemiBold"/>
                <a:sym typeface="Gill Sans SemiBold"/>
              </a:defRPr>
            </a:lvl1pPr>
          </a:lstStyle>
          <a:p>
            <a:r>
              <a:rPr sz="4000" b="1" dirty="0">
                <a:solidFill>
                  <a:schemeClr val="accent5">
                    <a:lumMod val="75000"/>
                  </a:schemeClr>
                </a:solidFill>
              </a:rPr>
              <a:t>What SPECIAL </a:t>
            </a:r>
            <a:r>
              <a:rPr lang="en-GB" sz="4000" b="1" dirty="0">
                <a:solidFill>
                  <a:schemeClr val="accent5">
                    <a:lumMod val="75000"/>
                  </a:schemeClr>
                </a:solidFill>
              </a:rPr>
              <a:t>CHALLENGES</a:t>
            </a:r>
            <a:r>
              <a:rPr sz="4000" b="1" dirty="0">
                <a:solidFill>
                  <a:schemeClr val="accent5">
                    <a:lumMod val="75000"/>
                  </a:schemeClr>
                </a:solidFill>
              </a:rPr>
              <a:t> affect </a:t>
            </a:r>
            <a:r>
              <a:rPr lang="en-GB" sz="4000" b="1" dirty="0">
                <a:solidFill>
                  <a:schemeClr val="accent5">
                    <a:lumMod val="75000"/>
                  </a:schemeClr>
                </a:solidFill>
              </a:rPr>
              <a:t>CHURCH</a:t>
            </a:r>
            <a:r>
              <a:rPr sz="4000" b="1" dirty="0">
                <a:solidFill>
                  <a:schemeClr val="accent5">
                    <a:lumMod val="75000"/>
                  </a:schemeClr>
                </a:solidFill>
              </a:rPr>
              <a:t> in rural areas?</a:t>
            </a:r>
          </a:p>
        </p:txBody>
      </p:sp>
      <p:sp>
        <p:nvSpPr>
          <p:cNvPr id="245" name="Shape 137"/>
          <p:cNvSpPr txBox="1">
            <a:spLocks noGrp="1"/>
          </p:cNvSpPr>
          <p:nvPr>
            <p:ph type="body" idx="1"/>
          </p:nvPr>
        </p:nvSpPr>
        <p:spPr>
          <a:xfrm>
            <a:off x="545950" y="1744909"/>
            <a:ext cx="10977962" cy="4718400"/>
          </a:xfrm>
          <a:prstGeom prst="rect">
            <a:avLst/>
          </a:prstGeom>
        </p:spPr>
        <p:txBody>
          <a:bodyPr>
            <a:normAutofit fontScale="92500" lnSpcReduction="10000"/>
          </a:bodyPr>
          <a:lstStyle/>
          <a:p>
            <a:pPr marL="151522" indent="-151522" defTabSz="179297">
              <a:lnSpc>
                <a:spcPct val="100000"/>
              </a:lnSpc>
              <a:spcBef>
                <a:spcPts val="1300"/>
              </a:spcBef>
              <a:defRPr sz="2700">
                <a:solidFill>
                  <a:srgbClr val="011993"/>
                </a:solidFill>
              </a:defRPr>
            </a:pPr>
            <a:r>
              <a:rPr dirty="0"/>
              <a:t> </a:t>
            </a:r>
            <a:r>
              <a:rPr dirty="0">
                <a:solidFill>
                  <a:schemeClr val="accent5">
                    <a:lumMod val="75000"/>
                  </a:schemeClr>
                </a:solidFill>
              </a:rPr>
              <a:t>Smaller numbers (but higher proportion of population attend church)</a:t>
            </a:r>
          </a:p>
          <a:p>
            <a:pPr marL="151522" indent="-151522" defTabSz="179297">
              <a:lnSpc>
                <a:spcPct val="100000"/>
              </a:lnSpc>
              <a:spcBef>
                <a:spcPts val="1300"/>
              </a:spcBef>
              <a:defRPr sz="2700">
                <a:solidFill>
                  <a:srgbClr val="011993"/>
                </a:solidFill>
              </a:defRPr>
            </a:pPr>
            <a:r>
              <a:rPr dirty="0">
                <a:solidFill>
                  <a:schemeClr val="accent5">
                    <a:lumMod val="75000"/>
                  </a:schemeClr>
                </a:solidFill>
              </a:rPr>
              <a:t> </a:t>
            </a:r>
            <a:r>
              <a:rPr lang="en-GB" dirty="0">
                <a:solidFill>
                  <a:schemeClr val="accent5">
                    <a:lumMod val="75000"/>
                  </a:schemeClr>
                </a:solidFill>
              </a:rPr>
              <a:t>Different socio-economic backgrounds and worship style preferences supported in one congregation</a:t>
            </a:r>
          </a:p>
          <a:p>
            <a:pPr marL="151522" indent="-151522" defTabSz="179297">
              <a:lnSpc>
                <a:spcPct val="100000"/>
              </a:lnSpc>
              <a:spcBef>
                <a:spcPts val="1300"/>
              </a:spcBef>
              <a:defRPr sz="2700">
                <a:solidFill>
                  <a:srgbClr val="011993"/>
                </a:solidFill>
              </a:defRPr>
            </a:pPr>
            <a:r>
              <a:rPr dirty="0">
                <a:solidFill>
                  <a:schemeClr val="accent5">
                    <a:lumMod val="75000"/>
                  </a:schemeClr>
                </a:solidFill>
              </a:rPr>
              <a:t>Traditional outlooks (from who?)</a:t>
            </a:r>
          </a:p>
          <a:p>
            <a:pPr marL="151522" indent="-151522" defTabSz="179297">
              <a:lnSpc>
                <a:spcPct val="100000"/>
              </a:lnSpc>
              <a:spcBef>
                <a:spcPts val="1300"/>
              </a:spcBef>
              <a:defRPr sz="2700">
                <a:solidFill>
                  <a:srgbClr val="011993"/>
                </a:solidFill>
              </a:defRPr>
            </a:pPr>
            <a:r>
              <a:rPr dirty="0">
                <a:solidFill>
                  <a:schemeClr val="accent5">
                    <a:lumMod val="75000"/>
                  </a:schemeClr>
                </a:solidFill>
              </a:rPr>
              <a:t> Lack of resources/ facilities in area</a:t>
            </a:r>
          </a:p>
          <a:p>
            <a:pPr marL="151522" indent="-151522" defTabSz="179297">
              <a:lnSpc>
                <a:spcPct val="100000"/>
              </a:lnSpc>
              <a:spcBef>
                <a:spcPts val="1300"/>
              </a:spcBef>
              <a:defRPr sz="2700">
                <a:solidFill>
                  <a:srgbClr val="011993"/>
                </a:solidFill>
              </a:defRPr>
            </a:pPr>
            <a:r>
              <a:rPr dirty="0">
                <a:solidFill>
                  <a:schemeClr val="accent5">
                    <a:lumMod val="75000"/>
                  </a:schemeClr>
                </a:solidFill>
              </a:rPr>
              <a:t>Lots of church buildings located in small communities</a:t>
            </a:r>
          </a:p>
          <a:p>
            <a:pPr marL="151522" indent="-151522" defTabSz="179297">
              <a:lnSpc>
                <a:spcPct val="100000"/>
              </a:lnSpc>
              <a:spcBef>
                <a:spcPts val="1300"/>
              </a:spcBef>
              <a:defRPr sz="2700">
                <a:solidFill>
                  <a:srgbClr val="011993"/>
                </a:solidFill>
              </a:defRPr>
            </a:pPr>
            <a:r>
              <a:rPr dirty="0">
                <a:solidFill>
                  <a:schemeClr val="accent5">
                    <a:lumMod val="75000"/>
                  </a:schemeClr>
                </a:solidFill>
              </a:rPr>
              <a:t>Closer community but getting less so…                                                                    “It never used to be like this”                                                                                  (fast change in size and make up of rural villages)</a:t>
            </a:r>
          </a:p>
          <a:p>
            <a:pPr marL="151522" indent="-151522" defTabSz="179297">
              <a:lnSpc>
                <a:spcPct val="100000"/>
              </a:lnSpc>
              <a:spcBef>
                <a:spcPts val="1300"/>
              </a:spcBef>
              <a:defRPr sz="2700">
                <a:solidFill>
                  <a:srgbClr val="011993"/>
                </a:solidFill>
              </a:defRPr>
            </a:pPr>
            <a:r>
              <a:rPr dirty="0">
                <a:solidFill>
                  <a:schemeClr val="accent5">
                    <a:lumMod val="75000"/>
                  </a:schemeClr>
                </a:solidFill>
              </a:rPr>
              <a:t> Low proportion of young adults in population</a:t>
            </a:r>
          </a:p>
        </p:txBody>
      </p:sp>
      <p:pic>
        <p:nvPicPr>
          <p:cNvPr id="246" name="IMG_4775.jpeg" descr="IMG_4775.jpeg"/>
          <p:cNvPicPr>
            <a:picLocks noChangeAspect="1"/>
          </p:cNvPicPr>
          <p:nvPr/>
        </p:nvPicPr>
        <p:blipFill>
          <a:blip r:embed="rId3"/>
          <a:stretch>
            <a:fillRect/>
          </a:stretch>
        </p:blipFill>
        <p:spPr>
          <a:xfrm>
            <a:off x="7464171" y="3429000"/>
            <a:ext cx="3827088" cy="2870316"/>
          </a:xfrm>
          <a:prstGeom prst="rect">
            <a:avLst/>
          </a:prstGeom>
          <a:ln w="12700">
            <a:solidFill>
              <a:schemeClr val="accent5">
                <a:satOff val="-3547"/>
                <a:lumOff val="-10352"/>
              </a:schemeClr>
            </a:solidFill>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9157B-9E31-EE99-BD28-86DE8B996860}"/>
              </a:ext>
            </a:extLst>
          </p:cNvPr>
          <p:cNvSpPr>
            <a:spLocks noGrp="1"/>
          </p:cNvSpPr>
          <p:nvPr>
            <p:ph type="title"/>
          </p:nvPr>
        </p:nvSpPr>
        <p:spPr/>
        <p:txBody>
          <a:bodyPr>
            <a:normAutofit/>
          </a:bodyPr>
          <a:lstStyle/>
          <a:p>
            <a:r>
              <a:rPr lang="en-GB" sz="6000" b="1" dirty="0">
                <a:solidFill>
                  <a:schemeClr val="accent5">
                    <a:lumMod val="75000"/>
                  </a:schemeClr>
                </a:solidFill>
                <a:latin typeface="+mn-lt"/>
              </a:rPr>
              <a:t>What does God see in us?</a:t>
            </a:r>
          </a:p>
        </p:txBody>
      </p:sp>
      <p:sp>
        <p:nvSpPr>
          <p:cNvPr id="3" name="Content Placeholder 2">
            <a:extLst>
              <a:ext uri="{FF2B5EF4-FFF2-40B4-BE49-F238E27FC236}">
                <a16:creationId xmlns:a16="http://schemas.microsoft.com/office/drawing/2014/main" id="{6F1DE3FA-5D57-E838-2977-57CB4510A418}"/>
              </a:ext>
            </a:extLst>
          </p:cNvPr>
          <p:cNvSpPr>
            <a:spLocks noGrp="1"/>
          </p:cNvSpPr>
          <p:nvPr>
            <p:ph idx="1"/>
          </p:nvPr>
        </p:nvSpPr>
        <p:spPr>
          <a:xfrm>
            <a:off x="838200" y="1825625"/>
            <a:ext cx="8863149" cy="4351338"/>
          </a:xfrm>
        </p:spPr>
        <p:txBody>
          <a:bodyPr>
            <a:normAutofit/>
          </a:bodyPr>
          <a:lstStyle/>
          <a:p>
            <a:pPr>
              <a:buClr>
                <a:schemeClr val="accent5">
                  <a:lumMod val="75000"/>
                </a:schemeClr>
              </a:buClr>
              <a:buFont typeface="Wingdings" panose="05000000000000000000" pitchFamily="2" charset="2"/>
              <a:buChar char="§"/>
            </a:pPr>
            <a:r>
              <a:rPr lang="en-GB" sz="5400" dirty="0"/>
              <a:t>HE LOVES US!</a:t>
            </a:r>
          </a:p>
          <a:p>
            <a:pPr marL="0" indent="0">
              <a:buClr>
                <a:schemeClr val="accent5">
                  <a:lumMod val="75000"/>
                </a:schemeClr>
              </a:buClr>
              <a:buNone/>
            </a:pPr>
            <a:r>
              <a:rPr lang="en-GB" dirty="0"/>
              <a:t>“God’s chosen people, holy and dearly loved” </a:t>
            </a:r>
          </a:p>
          <a:p>
            <a:pPr marL="0" indent="0">
              <a:buClr>
                <a:schemeClr val="accent5">
                  <a:lumMod val="75000"/>
                </a:schemeClr>
              </a:buClr>
              <a:buNone/>
            </a:pPr>
            <a:r>
              <a:rPr lang="en-GB"/>
              <a:t>Colossians 3.12</a:t>
            </a:r>
            <a:endParaRPr lang="en-GB" dirty="0"/>
          </a:p>
          <a:p>
            <a:pPr>
              <a:buClr>
                <a:schemeClr val="accent5">
                  <a:lumMod val="75000"/>
                </a:schemeClr>
              </a:buClr>
              <a:buFont typeface="Wingdings" panose="05000000000000000000" pitchFamily="2" charset="2"/>
              <a:buChar char="§"/>
            </a:pPr>
            <a:r>
              <a:rPr lang="en-GB" sz="5400" dirty="0"/>
              <a:t>HE LOVES TO WORK WITH US </a:t>
            </a:r>
          </a:p>
          <a:p>
            <a:pPr marL="0" indent="0">
              <a:buClr>
                <a:schemeClr val="accent5">
                  <a:lumMod val="75000"/>
                </a:schemeClr>
              </a:buClr>
              <a:buNone/>
            </a:pPr>
            <a:r>
              <a:rPr lang="en-GB" dirty="0"/>
              <a:t>“God chose things that are powerless…”    </a:t>
            </a:r>
          </a:p>
          <a:p>
            <a:pPr marL="0" indent="0">
              <a:buClr>
                <a:schemeClr val="accent5">
                  <a:lumMod val="75000"/>
                </a:schemeClr>
              </a:buClr>
              <a:buNone/>
            </a:pPr>
            <a:r>
              <a:rPr lang="en-GB" dirty="0"/>
              <a:t>1 Corinthians 1.27</a:t>
            </a:r>
          </a:p>
        </p:txBody>
      </p:sp>
      <p:pic>
        <p:nvPicPr>
          <p:cNvPr id="5" name="Picture 4">
            <a:extLst>
              <a:ext uri="{FF2B5EF4-FFF2-40B4-BE49-F238E27FC236}">
                <a16:creationId xmlns:a16="http://schemas.microsoft.com/office/drawing/2014/main" id="{C0E43294-D79C-60C0-A8BA-FB9796385AD3}"/>
              </a:ext>
            </a:extLst>
          </p:cNvPr>
          <p:cNvPicPr>
            <a:picLocks noChangeAspect="1"/>
          </p:cNvPicPr>
          <p:nvPr/>
        </p:nvPicPr>
        <p:blipFill>
          <a:blip r:embed="rId2"/>
          <a:srcRect l="74184" t="-10203" r="15560" b="1981"/>
          <a:stretch/>
        </p:blipFill>
        <p:spPr>
          <a:xfrm>
            <a:off x="9803219" y="-737190"/>
            <a:ext cx="2388781" cy="7805018"/>
          </a:xfrm>
          <a:prstGeom prst="rect">
            <a:avLst/>
          </a:prstGeom>
        </p:spPr>
      </p:pic>
    </p:spTree>
    <p:extLst>
      <p:ext uri="{BB962C8B-B14F-4D97-AF65-F5344CB8AC3E}">
        <p14:creationId xmlns:p14="http://schemas.microsoft.com/office/powerpoint/2010/main" val="1945919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9157B-9E31-EE99-BD28-86DE8B996860}"/>
              </a:ext>
            </a:extLst>
          </p:cNvPr>
          <p:cNvSpPr>
            <a:spLocks noGrp="1"/>
          </p:cNvSpPr>
          <p:nvPr>
            <p:ph type="title"/>
          </p:nvPr>
        </p:nvSpPr>
        <p:spPr/>
        <p:txBody>
          <a:bodyPr>
            <a:normAutofit/>
          </a:bodyPr>
          <a:lstStyle/>
          <a:p>
            <a:r>
              <a:rPr lang="en-GB" sz="6000" b="1" dirty="0">
                <a:solidFill>
                  <a:schemeClr val="accent5">
                    <a:lumMod val="75000"/>
                  </a:schemeClr>
                </a:solidFill>
                <a:latin typeface="+mn-lt"/>
              </a:rPr>
              <a:t>What does God see in us?</a:t>
            </a:r>
          </a:p>
        </p:txBody>
      </p:sp>
      <p:sp>
        <p:nvSpPr>
          <p:cNvPr id="3" name="Content Placeholder 2">
            <a:extLst>
              <a:ext uri="{FF2B5EF4-FFF2-40B4-BE49-F238E27FC236}">
                <a16:creationId xmlns:a16="http://schemas.microsoft.com/office/drawing/2014/main" id="{6F1DE3FA-5D57-E838-2977-57CB4510A418}"/>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C0E43294-D79C-60C0-A8BA-FB9796385AD3}"/>
              </a:ext>
            </a:extLst>
          </p:cNvPr>
          <p:cNvPicPr>
            <a:picLocks noChangeAspect="1"/>
          </p:cNvPicPr>
          <p:nvPr/>
        </p:nvPicPr>
        <p:blipFill>
          <a:blip r:embed="rId2"/>
          <a:srcRect l="74184" t="-10203" r="15560" b="1981"/>
          <a:stretch/>
        </p:blipFill>
        <p:spPr>
          <a:xfrm>
            <a:off x="9803219" y="-737190"/>
            <a:ext cx="2388781" cy="7805018"/>
          </a:xfrm>
          <a:prstGeom prst="rect">
            <a:avLst/>
          </a:prstGeom>
        </p:spPr>
      </p:pic>
      <p:pic>
        <p:nvPicPr>
          <p:cNvPr id="1026" name="Picture 2">
            <a:extLst>
              <a:ext uri="{FF2B5EF4-FFF2-40B4-BE49-F238E27FC236}">
                <a16:creationId xmlns:a16="http://schemas.microsoft.com/office/drawing/2014/main" id="{96C797F6-21D9-F70D-E323-E5AB4AC699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819" y="1763231"/>
            <a:ext cx="7171661" cy="47811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32FD21-F6E2-433E-A1FC-AA178F313444}"/>
              </a:ext>
            </a:extLst>
          </p:cNvPr>
          <p:cNvSpPr txBox="1"/>
          <p:nvPr/>
        </p:nvSpPr>
        <p:spPr>
          <a:xfrm>
            <a:off x="5075227" y="4479946"/>
            <a:ext cx="4216059" cy="923330"/>
          </a:xfrm>
          <a:prstGeom prst="rect">
            <a:avLst/>
          </a:prstGeom>
          <a:solidFill>
            <a:srgbClr val="FFE38B"/>
          </a:solidFill>
        </p:spPr>
        <p:txBody>
          <a:bodyPr wrap="square" rtlCol="0">
            <a:spAutoFit/>
          </a:bodyPr>
          <a:lstStyle/>
          <a:p>
            <a:r>
              <a:rPr lang="en-GB" sz="5400" b="1" dirty="0">
                <a:solidFill>
                  <a:schemeClr val="accent5">
                    <a:lumMod val="75000"/>
                  </a:schemeClr>
                </a:solidFill>
              </a:rPr>
              <a:t>God’s Fridge</a:t>
            </a:r>
          </a:p>
        </p:txBody>
      </p:sp>
    </p:spTree>
    <p:extLst>
      <p:ext uri="{BB962C8B-B14F-4D97-AF65-F5344CB8AC3E}">
        <p14:creationId xmlns:p14="http://schemas.microsoft.com/office/powerpoint/2010/main" val="2841864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329E49-9B04-FABE-8D92-876193F96832}"/>
              </a:ext>
            </a:extLst>
          </p:cNvPr>
          <p:cNvPicPr>
            <a:picLocks noChangeAspect="1"/>
          </p:cNvPicPr>
          <p:nvPr/>
        </p:nvPicPr>
        <p:blipFill rotWithShape="1">
          <a:blip r:embed="rId2"/>
          <a:srcRect t="302"/>
          <a:stretch/>
        </p:blipFill>
        <p:spPr>
          <a:xfrm>
            <a:off x="1257300" y="0"/>
            <a:ext cx="8286750"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Picture 4">
            <a:extLst>
              <a:ext uri="{FF2B5EF4-FFF2-40B4-BE49-F238E27FC236}">
                <a16:creationId xmlns:a16="http://schemas.microsoft.com/office/drawing/2014/main" id="{C0E43294-D79C-60C0-A8BA-FB9796385AD3}"/>
              </a:ext>
            </a:extLst>
          </p:cNvPr>
          <p:cNvPicPr>
            <a:picLocks noChangeAspect="1"/>
          </p:cNvPicPr>
          <p:nvPr/>
        </p:nvPicPr>
        <p:blipFill>
          <a:blip r:embed="rId3"/>
          <a:srcRect l="74184" t="-10203" r="15560" b="1981"/>
          <a:stretch/>
        </p:blipFill>
        <p:spPr>
          <a:xfrm>
            <a:off x="9803219" y="-737190"/>
            <a:ext cx="2388781" cy="7805018"/>
          </a:xfrm>
          <a:prstGeom prst="rect">
            <a:avLst/>
          </a:prstGeom>
        </p:spPr>
      </p:pic>
      <p:sp>
        <p:nvSpPr>
          <p:cNvPr id="8" name="TextBox 7">
            <a:extLst>
              <a:ext uri="{FF2B5EF4-FFF2-40B4-BE49-F238E27FC236}">
                <a16:creationId xmlns:a16="http://schemas.microsoft.com/office/drawing/2014/main" id="{57E82F12-59AC-E26B-B35F-CB228BCAE146}"/>
              </a:ext>
            </a:extLst>
          </p:cNvPr>
          <p:cNvSpPr txBox="1"/>
          <p:nvPr/>
        </p:nvSpPr>
        <p:spPr>
          <a:xfrm>
            <a:off x="838200" y="566241"/>
            <a:ext cx="4216059" cy="923330"/>
          </a:xfrm>
          <a:prstGeom prst="rect">
            <a:avLst/>
          </a:prstGeom>
          <a:solidFill>
            <a:srgbClr val="FFE38B"/>
          </a:solidFill>
        </p:spPr>
        <p:txBody>
          <a:bodyPr wrap="square" rtlCol="0">
            <a:spAutoFit/>
          </a:bodyPr>
          <a:lstStyle/>
          <a:p>
            <a:r>
              <a:rPr lang="en-GB" sz="5400" b="1" dirty="0">
                <a:solidFill>
                  <a:schemeClr val="accent5">
                    <a:lumMod val="75000"/>
                  </a:schemeClr>
                </a:solidFill>
              </a:rPr>
              <a:t>God’s Family</a:t>
            </a:r>
          </a:p>
        </p:txBody>
      </p:sp>
    </p:spTree>
    <p:extLst>
      <p:ext uri="{BB962C8B-B14F-4D97-AF65-F5344CB8AC3E}">
        <p14:creationId xmlns:p14="http://schemas.microsoft.com/office/powerpoint/2010/main" val="3987346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9E5253-3F98-6706-9F7F-9B93C32D4F0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90036" y="-56044"/>
            <a:ext cx="6914044" cy="6914044"/>
          </a:xfrm>
          <a:prstGeom prst="rect">
            <a:avLst/>
          </a:prstGeom>
        </p:spPr>
      </p:pic>
      <p:pic>
        <p:nvPicPr>
          <p:cNvPr id="5" name="Picture 4">
            <a:extLst>
              <a:ext uri="{FF2B5EF4-FFF2-40B4-BE49-F238E27FC236}">
                <a16:creationId xmlns:a16="http://schemas.microsoft.com/office/drawing/2014/main" id="{C0E43294-D79C-60C0-A8BA-FB9796385AD3}"/>
              </a:ext>
            </a:extLst>
          </p:cNvPr>
          <p:cNvPicPr>
            <a:picLocks noChangeAspect="1"/>
          </p:cNvPicPr>
          <p:nvPr/>
        </p:nvPicPr>
        <p:blipFill>
          <a:blip r:embed="rId3"/>
          <a:srcRect l="74184" t="-10203" r="15560" b="1981"/>
          <a:stretch/>
        </p:blipFill>
        <p:spPr>
          <a:xfrm>
            <a:off x="9861525" y="-843515"/>
            <a:ext cx="2388781" cy="7805018"/>
          </a:xfrm>
          <a:prstGeom prst="rect">
            <a:avLst/>
          </a:prstGeom>
        </p:spPr>
      </p:pic>
      <p:sp>
        <p:nvSpPr>
          <p:cNvPr id="8" name="TextBox 7">
            <a:extLst>
              <a:ext uri="{FF2B5EF4-FFF2-40B4-BE49-F238E27FC236}">
                <a16:creationId xmlns:a16="http://schemas.microsoft.com/office/drawing/2014/main" id="{57E82F12-59AC-E26B-B35F-CB228BCAE146}"/>
              </a:ext>
            </a:extLst>
          </p:cNvPr>
          <p:cNvSpPr txBox="1"/>
          <p:nvPr/>
        </p:nvSpPr>
        <p:spPr>
          <a:xfrm>
            <a:off x="838200" y="566241"/>
            <a:ext cx="4216059" cy="923330"/>
          </a:xfrm>
          <a:prstGeom prst="rect">
            <a:avLst/>
          </a:prstGeom>
          <a:solidFill>
            <a:srgbClr val="FFE38B"/>
          </a:solidFill>
        </p:spPr>
        <p:txBody>
          <a:bodyPr wrap="square" rtlCol="0">
            <a:spAutoFit/>
          </a:bodyPr>
          <a:lstStyle/>
          <a:p>
            <a:r>
              <a:rPr lang="en-GB" sz="5400" b="1" dirty="0">
                <a:solidFill>
                  <a:schemeClr val="accent5">
                    <a:lumMod val="75000"/>
                  </a:schemeClr>
                </a:solidFill>
              </a:rPr>
              <a:t>God’s Field</a:t>
            </a:r>
          </a:p>
        </p:txBody>
      </p:sp>
      <p:pic>
        <p:nvPicPr>
          <p:cNvPr id="3" name="Picture 2" descr="A group of people around a fire&#10;&#10;Description automatically generated">
            <a:extLst>
              <a:ext uri="{FF2B5EF4-FFF2-40B4-BE49-F238E27FC236}">
                <a16:creationId xmlns:a16="http://schemas.microsoft.com/office/drawing/2014/main" id="{9B73F7A8-C95D-5E21-9647-7BA9EEDCC44E}"/>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Lst>
          </a:blip>
          <a:srcRect t="14250" r="-4" b="8120"/>
          <a:stretch/>
        </p:blipFill>
        <p:spPr>
          <a:xfrm>
            <a:off x="512132" y="3314700"/>
            <a:ext cx="3957149" cy="3543300"/>
          </a:xfrm>
          <a:custGeom>
            <a:avLst/>
            <a:gdLst/>
            <a:ahLst/>
            <a:cxnLst/>
            <a:rect l="l" t="t" r="r" b="b"/>
            <a:pathLst>
              <a:path w="4030579" h="3703141">
                <a:moveTo>
                  <a:pt x="2015289" y="0"/>
                </a:moveTo>
                <a:cubicBezTo>
                  <a:pt x="3128303" y="0"/>
                  <a:pt x="4030579" y="902277"/>
                  <a:pt x="4030579" y="2015290"/>
                </a:cubicBezTo>
                <a:cubicBezTo>
                  <a:pt x="4030579" y="2710923"/>
                  <a:pt x="3678127" y="3324237"/>
                  <a:pt x="3142057" y="3686399"/>
                </a:cubicBezTo>
                <a:lnTo>
                  <a:pt x="3114499" y="3703141"/>
                </a:lnTo>
                <a:lnTo>
                  <a:pt x="916080" y="3703141"/>
                </a:lnTo>
                <a:lnTo>
                  <a:pt x="888522" y="3686399"/>
                </a:lnTo>
                <a:cubicBezTo>
                  <a:pt x="352452" y="3324237"/>
                  <a:pt x="0" y="2710923"/>
                  <a:pt x="0" y="2015290"/>
                </a:cubicBezTo>
                <a:cubicBezTo>
                  <a:pt x="0" y="902277"/>
                  <a:pt x="902277" y="0"/>
                  <a:pt x="2015289" y="0"/>
                </a:cubicBezTo>
                <a:close/>
              </a:path>
            </a:pathLst>
          </a:custGeom>
        </p:spPr>
      </p:pic>
    </p:spTree>
    <p:extLst>
      <p:ext uri="{BB962C8B-B14F-4D97-AF65-F5344CB8AC3E}">
        <p14:creationId xmlns:p14="http://schemas.microsoft.com/office/powerpoint/2010/main" val="344743642"/>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16635D0FF886547A37CFE1DEA53A63F" ma:contentTypeVersion="19" ma:contentTypeDescription="Create a new document." ma:contentTypeScope="" ma:versionID="7892d352e0725a133d980d9e7d3bd03d">
  <xsd:schema xmlns:xsd="http://www.w3.org/2001/XMLSchema" xmlns:xs="http://www.w3.org/2001/XMLSchema" xmlns:p="http://schemas.microsoft.com/office/2006/metadata/properties" xmlns:ns2="ca4beddf-4eb9-4120-a0d9-57b1e45fd5ed" xmlns:ns3="f4d18122-eaa1-4c7e-8903-d1e0c9a66a6a" targetNamespace="http://schemas.microsoft.com/office/2006/metadata/properties" ma:root="true" ma:fieldsID="8ffe970bb1d48da9dd3279c252992e4f" ns2:_="" ns3:_="">
    <xsd:import namespace="ca4beddf-4eb9-4120-a0d9-57b1e45fd5ed"/>
    <xsd:import namespace="f4d18122-eaa1-4c7e-8903-d1e0c9a66a6a"/>
    <xsd:element name="properties">
      <xsd:complexType>
        <xsd:sequence>
          <xsd:element name="documentManagement">
            <xsd:complexType>
              <xsd:all>
                <xsd:element ref="ns2:MigrationWizId" minOccurs="0"/>
                <xsd:element ref="ns2:MigrationWizIdPermissions" minOccurs="0"/>
                <xsd:element ref="ns2:MigrationWizIdVersion" minOccurs="0"/>
                <xsd:element ref="ns2:lcf76f155ced4ddcb4097134ff3c332f0" minOccurs="0"/>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Placed"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4beddf-4eb9-4120-a0d9-57b1e45fd5ed"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Version" ma:index="10" nillable="true" ma:displayName="MigrationWizIdVersion" ma:internalName="MigrationWizIdVersion">
      <xsd:simpleType>
        <xsd:restriction base="dms:Text"/>
      </xsd:simpleType>
    </xsd:element>
    <xsd:element name="lcf76f155ced4ddcb4097134ff3c332f0" ma:index="11" nillable="true" ma:displayName="Image Tags_0" ma:hidden="true" ma:internalName="lcf76f155ced4ddcb4097134ff3c332f0" ma:readOnly="false">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820fb56-a81a-423d-902e-a779af64cb36"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Placed" ma:index="24" nillable="true" ma:displayName="Placed" ma:default="Placed" ma:description="Placed" ma:format="Dropdown" ma:internalName="Placed">
      <xsd:simpleType>
        <xsd:restriction base="dms:Text">
          <xsd:maxLength value="255"/>
        </xsd:restriction>
      </xsd:simpleType>
    </xsd:element>
    <xsd:element name="MediaServiceLocation" ma:index="25" nillable="true" ma:displayName="Location" ma:description="" ma:indexed="true" ma:internalName="MediaServiceLocation"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d18122-eaa1-4c7e-8903-d1e0c9a66a6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998f095-6081-400b-94eb-c6ce90bdb3ae}" ma:internalName="TaxCatchAll" ma:showField="CatchAllData" ma:web="f4d18122-eaa1-4c7e-8903-d1e0c9a66a6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laced xmlns="ca4beddf-4eb9-4120-a0d9-57b1e45fd5ed">Placed</Placed>
    <lcf76f155ced4ddcb4097134ff3c332f xmlns="ca4beddf-4eb9-4120-a0d9-57b1e45fd5ed">
      <Terms xmlns="http://schemas.microsoft.com/office/infopath/2007/PartnerControls"/>
    </lcf76f155ced4ddcb4097134ff3c332f>
    <MigrationWizIdPermissions xmlns="ca4beddf-4eb9-4120-a0d9-57b1e45fd5ed" xsi:nil="true"/>
    <MigrationWizIdVersion xmlns="ca4beddf-4eb9-4120-a0d9-57b1e45fd5ed" xsi:nil="true"/>
    <TaxCatchAll xmlns="f4d18122-eaa1-4c7e-8903-d1e0c9a66a6a" xsi:nil="true"/>
    <MigrationWizId xmlns="ca4beddf-4eb9-4120-a0d9-57b1e45fd5ed" xsi:nil="true"/>
    <lcf76f155ced4ddcb4097134ff3c332f0 xmlns="ca4beddf-4eb9-4120-a0d9-57b1e45fd5ed" xsi:nil="true"/>
  </documentManagement>
</p:properties>
</file>

<file path=customXml/itemProps1.xml><?xml version="1.0" encoding="utf-8"?>
<ds:datastoreItem xmlns:ds="http://schemas.openxmlformats.org/officeDocument/2006/customXml" ds:itemID="{3461F077-D4A4-4098-9408-70F346F929D0}">
  <ds:schemaRefs>
    <ds:schemaRef ds:uri="http://schemas.microsoft.com/sharepoint/v3/contenttype/forms"/>
  </ds:schemaRefs>
</ds:datastoreItem>
</file>

<file path=customXml/itemProps2.xml><?xml version="1.0" encoding="utf-8"?>
<ds:datastoreItem xmlns:ds="http://schemas.openxmlformats.org/officeDocument/2006/customXml" ds:itemID="{0113A93E-4570-4E0A-9271-F860AE5B61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4beddf-4eb9-4120-a0d9-57b1e45fd5ed"/>
    <ds:schemaRef ds:uri="f4d18122-eaa1-4c7e-8903-d1e0c9a66a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56F1BE1-3CA0-4601-8A30-D24C0E357530}">
  <ds:schemaRefs>
    <ds:schemaRef ds:uri="http://schemas.microsoft.com/office/2006/metadata/properties"/>
    <ds:schemaRef ds:uri="http://schemas.microsoft.com/office/infopath/2007/PartnerControls"/>
    <ds:schemaRef ds:uri="ca4beddf-4eb9-4120-a0d9-57b1e45fd5ed"/>
    <ds:schemaRef ds:uri="f4d18122-eaa1-4c7e-8903-d1e0c9a66a6a"/>
  </ds:schemaRefs>
</ds:datastoreItem>
</file>

<file path=docProps/app.xml><?xml version="1.0" encoding="utf-8"?>
<Properties xmlns="http://schemas.openxmlformats.org/officeDocument/2006/extended-properties" xmlns:vt="http://schemas.openxmlformats.org/officeDocument/2006/docPropsVTypes">
  <Template>The LIGHTWAVE STORY PLUS</Template>
  <TotalTime>324</TotalTime>
  <Words>652</Words>
  <Application>Microsoft Office PowerPoint</Application>
  <PresentationFormat>Widescreen</PresentationFormat>
  <Paragraphs>96</Paragraphs>
  <Slides>19</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Calibri Light</vt:lpstr>
      <vt:lpstr>Century Gothic</vt:lpstr>
      <vt:lpstr>Gill Sans Light</vt:lpstr>
      <vt:lpstr>Tahoma</vt:lpstr>
      <vt:lpstr>Wingdings</vt:lpstr>
      <vt:lpstr>Office Theme</vt:lpstr>
      <vt:lpstr>PowerPoint Presentation</vt:lpstr>
      <vt:lpstr>WHERE DO YOU COME FROM? </vt:lpstr>
      <vt:lpstr>What are the challenges we feel?</vt:lpstr>
      <vt:lpstr>What are the challenges we feel?</vt:lpstr>
      <vt:lpstr>What SPECIAL CHALLENGES affect CHURCH in rural areas?</vt:lpstr>
      <vt:lpstr>What does God see in us?</vt:lpstr>
      <vt:lpstr>What does God see in 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Aways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Archdeacon Sally</dc:creator>
  <cp:lastModifiedBy>Lee Barnes</cp:lastModifiedBy>
  <cp:revision>6</cp:revision>
  <cp:lastPrinted>2022-01-18T09:54:16Z</cp:lastPrinted>
  <dcterms:created xsi:type="dcterms:W3CDTF">2024-09-27T05:40:27Z</dcterms:created>
  <dcterms:modified xsi:type="dcterms:W3CDTF">2026-02-02T13:51:05Z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0x010100016635D0FF886547A37CFE1DEA53A63F</vt:lpwstr>
  </property>
  <property fmtid="{D5CDD505-2E9C-101B-9397-08002B2CF9AE}" pid="3" name="MediaServiceImageTags">
    <vt:lpwstr/>
  </property>
</Properties>
</file>