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Lst>
  <p:notesMasterIdLst>
    <p:notesMasterId r:id="rId23"/>
  </p:notesMasterIdLst>
  <p:handoutMasterIdLst>
    <p:handoutMasterId r:id="rId24"/>
  </p:handoutMasterIdLst>
  <p:sldIdLst>
    <p:sldId id="310" r:id="rId5"/>
    <p:sldId id="340" r:id="rId6"/>
    <p:sldId id="327" r:id="rId7"/>
    <p:sldId id="346" r:id="rId8"/>
    <p:sldId id="325" r:id="rId9"/>
    <p:sldId id="341" r:id="rId10"/>
    <p:sldId id="349" r:id="rId11"/>
    <p:sldId id="343" r:id="rId12"/>
    <p:sldId id="333" r:id="rId13"/>
    <p:sldId id="351" r:id="rId14"/>
    <p:sldId id="352" r:id="rId15"/>
    <p:sldId id="350" r:id="rId16"/>
    <p:sldId id="338" r:id="rId17"/>
    <p:sldId id="353" r:id="rId18"/>
    <p:sldId id="354" r:id="rId19"/>
    <p:sldId id="336" r:id="rId20"/>
    <p:sldId id="337" r:id="rId21"/>
    <p:sldId id="366" r:id="rId22"/>
  </p:sldIdLst>
  <p:sldSz cx="12192000" cy="6858000"/>
  <p:notesSz cx="6784975" cy="991711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ED208-35B2-4452-A4B4-1E87EDA18289}" v="34" dt="2026-01-28T11:13:32.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4" autoAdjust="0"/>
    <p:restoredTop sz="94903" autoAdjust="0"/>
  </p:normalViewPr>
  <p:slideViewPr>
    <p:cSldViewPr snapToGrid="0">
      <p:cViewPr varScale="1">
        <p:scale>
          <a:sx n="93" d="100"/>
          <a:sy n="93" d="100"/>
        </p:scale>
        <p:origin x="92" y="144"/>
      </p:cViewPr>
      <p:guideLst/>
    </p:cSldViewPr>
  </p:slideViewPr>
  <p:outlineViewPr>
    <p:cViewPr>
      <p:scale>
        <a:sx n="33" d="100"/>
        <a:sy n="33" d="100"/>
      </p:scale>
      <p:origin x="0" y="-14444"/>
    </p:cViewPr>
  </p:outlineViewPr>
  <p:notesTextViewPr>
    <p:cViewPr>
      <p:scale>
        <a:sx n="1" d="1"/>
        <a:sy n="1" d="1"/>
      </p:scale>
      <p:origin x="0" y="0"/>
    </p:cViewPr>
  </p:notesTextViewPr>
  <p:sorterViewPr>
    <p:cViewPr varScale="1">
      <p:scale>
        <a:sx n="100" d="100"/>
        <a:sy n="100" d="100"/>
      </p:scale>
      <p:origin x="0" y="-2548"/>
    </p:cViewPr>
  </p:sorterViewPr>
  <p:notesViewPr>
    <p:cSldViewPr snapToGrid="0">
      <p:cViewPr varScale="1">
        <p:scale>
          <a:sx n="72" d="100"/>
          <a:sy n="72" d="100"/>
        </p:scale>
        <p:origin x="293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49161-70CB-4E91-96E9-021295391B20}"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8765C403-39FE-41F5-9F19-83BB8E705626}">
      <dgm:prSet/>
      <dgm:spPr>
        <a:solidFill>
          <a:srgbClr val="0070C0"/>
        </a:solidFill>
      </dgm:spPr>
      <dgm:t>
        <a:bodyPr/>
        <a:lstStyle/>
        <a:p>
          <a:r>
            <a:rPr lang="en-GB" dirty="0">
              <a:latin typeface="Calibri" panose="020F0502020204030204" pitchFamily="34" charset="0"/>
              <a:cs typeface="Calibri" panose="020F0502020204030204" pitchFamily="34" charset="0"/>
            </a:rPr>
            <a:t>How long had the benefice been established and size (Festival/Closed)?</a:t>
          </a:r>
          <a:endParaRPr lang="en-US" dirty="0">
            <a:latin typeface="Calibri" panose="020F0502020204030204" pitchFamily="34" charset="0"/>
            <a:cs typeface="Calibri" panose="020F0502020204030204" pitchFamily="34" charset="0"/>
          </a:endParaRPr>
        </a:p>
      </dgm:t>
    </dgm:pt>
    <dgm:pt modelId="{50EAAB2D-43E5-40EB-9073-94A858A23B9E}" type="parTrans" cxnId="{E40164F0-37E3-4874-89CF-7A428CD19534}">
      <dgm:prSet/>
      <dgm:spPr/>
      <dgm:t>
        <a:bodyPr/>
        <a:lstStyle/>
        <a:p>
          <a:endParaRPr lang="en-US"/>
        </a:p>
      </dgm:t>
    </dgm:pt>
    <dgm:pt modelId="{70D22DF5-BCD7-4D30-83D4-A87400449B47}" type="sibTrans" cxnId="{E40164F0-37E3-4874-89CF-7A428CD19534}">
      <dgm:prSet/>
      <dgm:spPr/>
      <dgm:t>
        <a:bodyPr/>
        <a:lstStyle/>
        <a:p>
          <a:endParaRPr lang="en-US"/>
        </a:p>
      </dgm:t>
    </dgm:pt>
    <dgm:pt modelId="{F7774A32-1086-4086-9F7D-44688BBDBABB}">
      <dgm:prSet/>
      <dgm:spPr>
        <a:solidFill>
          <a:srgbClr val="0070C0"/>
        </a:solidFill>
      </dgm:spPr>
      <dgm:t>
        <a:bodyPr/>
        <a:lstStyle/>
        <a:p>
          <a:r>
            <a:rPr lang="en-GB" dirty="0">
              <a:latin typeface="Calibri" panose="020F0502020204030204" pitchFamily="34" charset="0"/>
              <a:cs typeface="Calibri" panose="020F0502020204030204" pitchFamily="34" charset="0"/>
            </a:rPr>
            <a:t>Ministry team make up</a:t>
          </a:r>
          <a:endParaRPr lang="en-US" dirty="0">
            <a:latin typeface="Calibri" panose="020F0502020204030204" pitchFamily="34" charset="0"/>
            <a:cs typeface="Calibri" panose="020F0502020204030204" pitchFamily="34" charset="0"/>
          </a:endParaRPr>
        </a:p>
      </dgm:t>
    </dgm:pt>
    <dgm:pt modelId="{E974D3C6-FAF7-4BD6-BFC5-70955838CDDC}" type="parTrans" cxnId="{20714727-1244-4F8C-B67E-28D7DC6A69B4}">
      <dgm:prSet/>
      <dgm:spPr/>
      <dgm:t>
        <a:bodyPr/>
        <a:lstStyle/>
        <a:p>
          <a:endParaRPr lang="en-US"/>
        </a:p>
      </dgm:t>
    </dgm:pt>
    <dgm:pt modelId="{402E49A7-9245-4479-B04C-2A6C5EEC43FC}" type="sibTrans" cxnId="{20714727-1244-4F8C-B67E-28D7DC6A69B4}">
      <dgm:prSet/>
      <dgm:spPr/>
      <dgm:t>
        <a:bodyPr/>
        <a:lstStyle/>
        <a:p>
          <a:endParaRPr lang="en-US"/>
        </a:p>
      </dgm:t>
    </dgm:pt>
    <dgm:pt modelId="{31FF7A2A-5490-412A-B4DC-938942507810}">
      <dgm:prSet/>
      <dgm:spPr>
        <a:solidFill>
          <a:srgbClr val="0070C0"/>
        </a:solidFill>
      </dgm:spPr>
      <dgm:t>
        <a:bodyPr/>
        <a:lstStyle/>
        <a:p>
          <a:r>
            <a:rPr lang="en-GB" dirty="0">
              <a:latin typeface="Calibri" panose="020F0502020204030204" pitchFamily="34" charset="0"/>
              <a:cs typeface="Calibri" panose="020F0502020204030204" pitchFamily="34" charset="0"/>
            </a:rPr>
            <a:t>How fragile were the churches?</a:t>
          </a:r>
          <a:endParaRPr lang="en-US" dirty="0">
            <a:latin typeface="Calibri" panose="020F0502020204030204" pitchFamily="34" charset="0"/>
            <a:cs typeface="Calibri" panose="020F0502020204030204" pitchFamily="34" charset="0"/>
          </a:endParaRPr>
        </a:p>
      </dgm:t>
    </dgm:pt>
    <dgm:pt modelId="{86828E11-B671-4216-9D9C-52E84C26DF71}" type="parTrans" cxnId="{A839E0BC-6692-42C5-A7A8-8289940BE3FD}">
      <dgm:prSet/>
      <dgm:spPr/>
      <dgm:t>
        <a:bodyPr/>
        <a:lstStyle/>
        <a:p>
          <a:endParaRPr lang="en-US"/>
        </a:p>
      </dgm:t>
    </dgm:pt>
    <dgm:pt modelId="{A8995F00-2E3C-44E9-81BA-D81F541B4939}" type="sibTrans" cxnId="{A839E0BC-6692-42C5-A7A8-8289940BE3FD}">
      <dgm:prSet/>
      <dgm:spPr/>
      <dgm:t>
        <a:bodyPr/>
        <a:lstStyle/>
        <a:p>
          <a:endParaRPr lang="en-US"/>
        </a:p>
      </dgm:t>
    </dgm:pt>
    <dgm:pt modelId="{7D9471DE-C962-44ED-A586-A46862DE75EF}">
      <dgm:prSet/>
      <dgm:spPr>
        <a:solidFill>
          <a:srgbClr val="0070C0"/>
        </a:solidFill>
      </dgm:spPr>
      <dgm:t>
        <a:bodyPr/>
        <a:lstStyle/>
        <a:p>
          <a:r>
            <a:rPr lang="en-GB" dirty="0">
              <a:latin typeface="Calibri" panose="020F0502020204030204" pitchFamily="34" charset="0"/>
              <a:cs typeface="Calibri" panose="020F0502020204030204" pitchFamily="34" charset="0"/>
            </a:rPr>
            <a:t>Age profile of Sunday worshippers</a:t>
          </a:r>
          <a:endParaRPr lang="en-US" dirty="0">
            <a:latin typeface="Calibri" panose="020F0502020204030204" pitchFamily="34" charset="0"/>
            <a:cs typeface="Calibri" panose="020F0502020204030204" pitchFamily="34" charset="0"/>
          </a:endParaRPr>
        </a:p>
      </dgm:t>
    </dgm:pt>
    <dgm:pt modelId="{EAC41E9F-5319-434C-BB04-51CFF9B298D4}" type="parTrans" cxnId="{BA004091-5977-4A8F-A6E4-5ED8648D68A0}">
      <dgm:prSet/>
      <dgm:spPr/>
      <dgm:t>
        <a:bodyPr/>
        <a:lstStyle/>
        <a:p>
          <a:endParaRPr lang="en-US"/>
        </a:p>
      </dgm:t>
    </dgm:pt>
    <dgm:pt modelId="{0F7E7BB9-2C78-405A-8FF1-3245A55BC6A1}" type="sibTrans" cxnId="{BA004091-5977-4A8F-A6E4-5ED8648D68A0}">
      <dgm:prSet/>
      <dgm:spPr/>
      <dgm:t>
        <a:bodyPr/>
        <a:lstStyle/>
        <a:p>
          <a:endParaRPr lang="en-US"/>
        </a:p>
      </dgm:t>
    </dgm:pt>
    <dgm:pt modelId="{FC139C07-2A83-476F-9740-DB6A2EC8B012}">
      <dgm:prSet/>
      <dgm:spPr>
        <a:solidFill>
          <a:srgbClr val="0070C0"/>
        </a:solidFill>
      </dgm:spPr>
      <dgm:t>
        <a:bodyPr/>
        <a:lstStyle/>
        <a:p>
          <a:r>
            <a:rPr lang="en-GB" dirty="0">
              <a:latin typeface="Calibri" panose="020F0502020204030204" pitchFamily="34" charset="0"/>
              <a:cs typeface="Calibri" panose="020F0502020204030204" pitchFamily="34" charset="0"/>
            </a:rPr>
            <a:t>Service pattern</a:t>
          </a:r>
          <a:endParaRPr lang="en-US" dirty="0">
            <a:latin typeface="Calibri" panose="020F0502020204030204" pitchFamily="34" charset="0"/>
            <a:cs typeface="Calibri" panose="020F0502020204030204" pitchFamily="34" charset="0"/>
          </a:endParaRPr>
        </a:p>
      </dgm:t>
    </dgm:pt>
    <dgm:pt modelId="{B2049447-F960-41F8-A98E-689E88D05AFD}" type="parTrans" cxnId="{C6B11790-B4FB-4D86-9324-D4AAD5B22121}">
      <dgm:prSet/>
      <dgm:spPr/>
      <dgm:t>
        <a:bodyPr/>
        <a:lstStyle/>
        <a:p>
          <a:endParaRPr lang="en-US"/>
        </a:p>
      </dgm:t>
    </dgm:pt>
    <dgm:pt modelId="{F57628C6-1640-497F-99C1-5C349886AE6B}" type="sibTrans" cxnId="{C6B11790-B4FB-4D86-9324-D4AAD5B22121}">
      <dgm:prSet/>
      <dgm:spPr/>
      <dgm:t>
        <a:bodyPr/>
        <a:lstStyle/>
        <a:p>
          <a:endParaRPr lang="en-US"/>
        </a:p>
      </dgm:t>
    </dgm:pt>
    <dgm:pt modelId="{686C1729-7CD6-4E78-BF06-49A78053828C}">
      <dgm:prSet/>
      <dgm:spPr>
        <a:solidFill>
          <a:srgbClr val="0070C0"/>
        </a:solidFill>
      </dgm:spPr>
      <dgm:t>
        <a:bodyPr/>
        <a:lstStyle/>
        <a:p>
          <a:r>
            <a:rPr lang="en-GB" dirty="0">
              <a:latin typeface="Calibri" panose="020F0502020204030204" pitchFamily="34" charset="0"/>
              <a:cs typeface="Calibri" panose="020F0502020204030204" pitchFamily="34" charset="0"/>
            </a:rPr>
            <a:t>Occasional offices</a:t>
          </a:r>
          <a:endParaRPr lang="en-US" dirty="0">
            <a:latin typeface="Calibri" panose="020F0502020204030204" pitchFamily="34" charset="0"/>
            <a:cs typeface="Calibri" panose="020F0502020204030204" pitchFamily="34" charset="0"/>
          </a:endParaRPr>
        </a:p>
      </dgm:t>
    </dgm:pt>
    <dgm:pt modelId="{C632293A-EBEA-4CB5-A779-B3D862B4466B}" type="parTrans" cxnId="{3E73EC1D-9959-410A-A969-8854CBE352B6}">
      <dgm:prSet/>
      <dgm:spPr/>
      <dgm:t>
        <a:bodyPr/>
        <a:lstStyle/>
        <a:p>
          <a:endParaRPr lang="en-US"/>
        </a:p>
      </dgm:t>
    </dgm:pt>
    <dgm:pt modelId="{D8319746-C5A1-4B72-AE1E-7C2243A0F19B}" type="sibTrans" cxnId="{3E73EC1D-9959-410A-A969-8854CBE352B6}">
      <dgm:prSet/>
      <dgm:spPr/>
      <dgm:t>
        <a:bodyPr/>
        <a:lstStyle/>
        <a:p>
          <a:endParaRPr lang="en-US"/>
        </a:p>
      </dgm:t>
    </dgm:pt>
    <dgm:pt modelId="{E220F42C-6F66-4E21-99C5-F08375486F37}">
      <dgm:prSet/>
      <dgm:spPr>
        <a:solidFill>
          <a:srgbClr val="0070C0"/>
        </a:solidFill>
      </dgm:spPr>
      <dgm:t>
        <a:bodyPr/>
        <a:lstStyle/>
        <a:p>
          <a:r>
            <a:rPr lang="en-GB" dirty="0">
              <a:latin typeface="Calibri" panose="020F0502020204030204" pitchFamily="34" charset="0"/>
              <a:cs typeface="Calibri" panose="020F0502020204030204" pitchFamily="34" charset="0"/>
            </a:rPr>
            <a:t>Mission activities</a:t>
          </a:r>
          <a:endParaRPr lang="en-US" dirty="0">
            <a:latin typeface="Calibri" panose="020F0502020204030204" pitchFamily="34" charset="0"/>
            <a:cs typeface="Calibri" panose="020F0502020204030204" pitchFamily="34" charset="0"/>
          </a:endParaRPr>
        </a:p>
      </dgm:t>
    </dgm:pt>
    <dgm:pt modelId="{8090E930-53F2-4874-AC40-57123D9D5266}" type="parTrans" cxnId="{B2168EB6-A40F-4E25-ABEF-1E0C00583F27}">
      <dgm:prSet/>
      <dgm:spPr/>
      <dgm:t>
        <a:bodyPr/>
        <a:lstStyle/>
        <a:p>
          <a:endParaRPr lang="en-US"/>
        </a:p>
      </dgm:t>
    </dgm:pt>
    <dgm:pt modelId="{9962092A-43AE-453E-95DC-6A4701CE9BE0}" type="sibTrans" cxnId="{B2168EB6-A40F-4E25-ABEF-1E0C00583F27}">
      <dgm:prSet/>
      <dgm:spPr/>
      <dgm:t>
        <a:bodyPr/>
        <a:lstStyle/>
        <a:p>
          <a:endParaRPr lang="en-US"/>
        </a:p>
      </dgm:t>
    </dgm:pt>
    <dgm:pt modelId="{37A5DB69-6256-48EB-8204-A8A0BC94006A}" type="pres">
      <dgm:prSet presAssocID="{33049161-70CB-4E91-96E9-021295391B20}" presName="diagram" presStyleCnt="0">
        <dgm:presLayoutVars>
          <dgm:dir/>
          <dgm:resizeHandles val="exact"/>
        </dgm:presLayoutVars>
      </dgm:prSet>
      <dgm:spPr/>
    </dgm:pt>
    <dgm:pt modelId="{667608B4-6951-481F-920A-44EF500CC1C1}" type="pres">
      <dgm:prSet presAssocID="{8765C403-39FE-41F5-9F19-83BB8E705626}" presName="node" presStyleLbl="node1" presStyleIdx="0" presStyleCnt="7">
        <dgm:presLayoutVars>
          <dgm:bulletEnabled val="1"/>
        </dgm:presLayoutVars>
      </dgm:prSet>
      <dgm:spPr/>
    </dgm:pt>
    <dgm:pt modelId="{2E8E57F6-FE6E-45C4-8801-883FB531EE40}" type="pres">
      <dgm:prSet presAssocID="{70D22DF5-BCD7-4D30-83D4-A87400449B47}" presName="sibTrans" presStyleCnt="0"/>
      <dgm:spPr/>
    </dgm:pt>
    <dgm:pt modelId="{93CFA748-8460-43F9-8FB1-16A8F2F45D0D}" type="pres">
      <dgm:prSet presAssocID="{F7774A32-1086-4086-9F7D-44688BBDBABB}" presName="node" presStyleLbl="node1" presStyleIdx="1" presStyleCnt="7">
        <dgm:presLayoutVars>
          <dgm:bulletEnabled val="1"/>
        </dgm:presLayoutVars>
      </dgm:prSet>
      <dgm:spPr/>
    </dgm:pt>
    <dgm:pt modelId="{64B07CB1-DBFB-4985-AB43-15E2C552C91A}" type="pres">
      <dgm:prSet presAssocID="{402E49A7-9245-4479-B04C-2A6C5EEC43FC}" presName="sibTrans" presStyleCnt="0"/>
      <dgm:spPr/>
    </dgm:pt>
    <dgm:pt modelId="{F8512B65-79FF-4FE1-9B18-20B302996C8D}" type="pres">
      <dgm:prSet presAssocID="{31FF7A2A-5490-412A-B4DC-938942507810}" presName="node" presStyleLbl="node1" presStyleIdx="2" presStyleCnt="7">
        <dgm:presLayoutVars>
          <dgm:bulletEnabled val="1"/>
        </dgm:presLayoutVars>
      </dgm:prSet>
      <dgm:spPr/>
    </dgm:pt>
    <dgm:pt modelId="{E4A2F811-DFC0-4492-8667-846EBA47D3CD}" type="pres">
      <dgm:prSet presAssocID="{A8995F00-2E3C-44E9-81BA-D81F541B4939}" presName="sibTrans" presStyleCnt="0"/>
      <dgm:spPr/>
    </dgm:pt>
    <dgm:pt modelId="{EF7455BA-8689-431F-8D7E-7BB1AF7DA733}" type="pres">
      <dgm:prSet presAssocID="{7D9471DE-C962-44ED-A586-A46862DE75EF}" presName="node" presStyleLbl="node1" presStyleIdx="3" presStyleCnt="7">
        <dgm:presLayoutVars>
          <dgm:bulletEnabled val="1"/>
        </dgm:presLayoutVars>
      </dgm:prSet>
      <dgm:spPr/>
    </dgm:pt>
    <dgm:pt modelId="{5F70A25D-9D25-45E4-9C99-0355A097557E}" type="pres">
      <dgm:prSet presAssocID="{0F7E7BB9-2C78-405A-8FF1-3245A55BC6A1}" presName="sibTrans" presStyleCnt="0"/>
      <dgm:spPr/>
    </dgm:pt>
    <dgm:pt modelId="{B849DE4A-0CD8-4CC2-99A6-B73D69C594DB}" type="pres">
      <dgm:prSet presAssocID="{FC139C07-2A83-476F-9740-DB6A2EC8B012}" presName="node" presStyleLbl="node1" presStyleIdx="4" presStyleCnt="7">
        <dgm:presLayoutVars>
          <dgm:bulletEnabled val="1"/>
        </dgm:presLayoutVars>
      </dgm:prSet>
      <dgm:spPr/>
    </dgm:pt>
    <dgm:pt modelId="{1DF975CA-C163-43E3-8D0B-F7913915BBD7}" type="pres">
      <dgm:prSet presAssocID="{F57628C6-1640-497F-99C1-5C349886AE6B}" presName="sibTrans" presStyleCnt="0"/>
      <dgm:spPr/>
    </dgm:pt>
    <dgm:pt modelId="{6B44B472-E7D6-4C46-B5A5-8D38E8AAF930}" type="pres">
      <dgm:prSet presAssocID="{686C1729-7CD6-4E78-BF06-49A78053828C}" presName="node" presStyleLbl="node1" presStyleIdx="5" presStyleCnt="7">
        <dgm:presLayoutVars>
          <dgm:bulletEnabled val="1"/>
        </dgm:presLayoutVars>
      </dgm:prSet>
      <dgm:spPr/>
    </dgm:pt>
    <dgm:pt modelId="{866FC3E3-90AF-4D48-A693-ACC462C75E78}" type="pres">
      <dgm:prSet presAssocID="{D8319746-C5A1-4B72-AE1E-7C2243A0F19B}" presName="sibTrans" presStyleCnt="0"/>
      <dgm:spPr/>
    </dgm:pt>
    <dgm:pt modelId="{2F889981-9FB2-4137-959F-A87C14F5AA1C}" type="pres">
      <dgm:prSet presAssocID="{E220F42C-6F66-4E21-99C5-F08375486F37}" presName="node" presStyleLbl="node1" presStyleIdx="6" presStyleCnt="7">
        <dgm:presLayoutVars>
          <dgm:bulletEnabled val="1"/>
        </dgm:presLayoutVars>
      </dgm:prSet>
      <dgm:spPr/>
    </dgm:pt>
  </dgm:ptLst>
  <dgm:cxnLst>
    <dgm:cxn modelId="{DA77E60D-3AAF-4D22-9735-A048A1275057}" type="presOf" srcId="{686C1729-7CD6-4E78-BF06-49A78053828C}" destId="{6B44B472-E7D6-4C46-B5A5-8D38E8AAF930}" srcOrd="0" destOrd="0" presId="urn:microsoft.com/office/officeart/2005/8/layout/default"/>
    <dgm:cxn modelId="{3E73EC1D-9959-410A-A969-8854CBE352B6}" srcId="{33049161-70CB-4E91-96E9-021295391B20}" destId="{686C1729-7CD6-4E78-BF06-49A78053828C}" srcOrd="5" destOrd="0" parTransId="{C632293A-EBEA-4CB5-A779-B3D862B4466B}" sibTransId="{D8319746-C5A1-4B72-AE1E-7C2243A0F19B}"/>
    <dgm:cxn modelId="{20714727-1244-4F8C-B67E-28D7DC6A69B4}" srcId="{33049161-70CB-4E91-96E9-021295391B20}" destId="{F7774A32-1086-4086-9F7D-44688BBDBABB}" srcOrd="1" destOrd="0" parTransId="{E974D3C6-FAF7-4BD6-BFC5-70955838CDDC}" sibTransId="{402E49A7-9245-4479-B04C-2A6C5EEC43FC}"/>
    <dgm:cxn modelId="{D467F329-7673-4D8B-8D77-E75DBAF7843E}" type="presOf" srcId="{31FF7A2A-5490-412A-B4DC-938942507810}" destId="{F8512B65-79FF-4FE1-9B18-20B302996C8D}" srcOrd="0" destOrd="0" presId="urn:microsoft.com/office/officeart/2005/8/layout/default"/>
    <dgm:cxn modelId="{A687ED4B-493C-4413-9516-DE229003102C}" type="presOf" srcId="{7D9471DE-C962-44ED-A586-A46862DE75EF}" destId="{EF7455BA-8689-431F-8D7E-7BB1AF7DA733}" srcOrd="0" destOrd="0" presId="urn:microsoft.com/office/officeart/2005/8/layout/default"/>
    <dgm:cxn modelId="{F6960A6C-B675-4D6D-A0F7-B37DBB3A726B}" type="presOf" srcId="{8765C403-39FE-41F5-9F19-83BB8E705626}" destId="{667608B4-6951-481F-920A-44EF500CC1C1}" srcOrd="0" destOrd="0" presId="urn:microsoft.com/office/officeart/2005/8/layout/default"/>
    <dgm:cxn modelId="{4C66B96E-85A2-4687-A736-34BB20707BF7}" type="presOf" srcId="{FC139C07-2A83-476F-9740-DB6A2EC8B012}" destId="{B849DE4A-0CD8-4CC2-99A6-B73D69C594DB}" srcOrd="0" destOrd="0" presId="urn:microsoft.com/office/officeart/2005/8/layout/default"/>
    <dgm:cxn modelId="{3A5D7056-FE72-42D2-894B-6AE0A4EE7FC8}" type="presOf" srcId="{33049161-70CB-4E91-96E9-021295391B20}" destId="{37A5DB69-6256-48EB-8204-A8A0BC94006A}" srcOrd="0" destOrd="0" presId="urn:microsoft.com/office/officeart/2005/8/layout/default"/>
    <dgm:cxn modelId="{37F0B657-67E1-4963-8E9B-78E4E1FECC58}" type="presOf" srcId="{F7774A32-1086-4086-9F7D-44688BBDBABB}" destId="{93CFA748-8460-43F9-8FB1-16A8F2F45D0D}" srcOrd="0" destOrd="0" presId="urn:microsoft.com/office/officeart/2005/8/layout/default"/>
    <dgm:cxn modelId="{EB9AE35A-6E75-4FDF-90D8-235F9F848865}" type="presOf" srcId="{E220F42C-6F66-4E21-99C5-F08375486F37}" destId="{2F889981-9FB2-4137-959F-A87C14F5AA1C}" srcOrd="0" destOrd="0" presId="urn:microsoft.com/office/officeart/2005/8/layout/default"/>
    <dgm:cxn modelId="{C6B11790-B4FB-4D86-9324-D4AAD5B22121}" srcId="{33049161-70CB-4E91-96E9-021295391B20}" destId="{FC139C07-2A83-476F-9740-DB6A2EC8B012}" srcOrd="4" destOrd="0" parTransId="{B2049447-F960-41F8-A98E-689E88D05AFD}" sibTransId="{F57628C6-1640-497F-99C1-5C349886AE6B}"/>
    <dgm:cxn modelId="{BA004091-5977-4A8F-A6E4-5ED8648D68A0}" srcId="{33049161-70CB-4E91-96E9-021295391B20}" destId="{7D9471DE-C962-44ED-A586-A46862DE75EF}" srcOrd="3" destOrd="0" parTransId="{EAC41E9F-5319-434C-BB04-51CFF9B298D4}" sibTransId="{0F7E7BB9-2C78-405A-8FF1-3245A55BC6A1}"/>
    <dgm:cxn modelId="{B2168EB6-A40F-4E25-ABEF-1E0C00583F27}" srcId="{33049161-70CB-4E91-96E9-021295391B20}" destId="{E220F42C-6F66-4E21-99C5-F08375486F37}" srcOrd="6" destOrd="0" parTransId="{8090E930-53F2-4874-AC40-57123D9D5266}" sibTransId="{9962092A-43AE-453E-95DC-6A4701CE9BE0}"/>
    <dgm:cxn modelId="{A839E0BC-6692-42C5-A7A8-8289940BE3FD}" srcId="{33049161-70CB-4E91-96E9-021295391B20}" destId="{31FF7A2A-5490-412A-B4DC-938942507810}" srcOrd="2" destOrd="0" parTransId="{86828E11-B671-4216-9D9C-52E84C26DF71}" sibTransId="{A8995F00-2E3C-44E9-81BA-D81F541B4939}"/>
    <dgm:cxn modelId="{E40164F0-37E3-4874-89CF-7A428CD19534}" srcId="{33049161-70CB-4E91-96E9-021295391B20}" destId="{8765C403-39FE-41F5-9F19-83BB8E705626}" srcOrd="0" destOrd="0" parTransId="{50EAAB2D-43E5-40EB-9073-94A858A23B9E}" sibTransId="{70D22DF5-BCD7-4D30-83D4-A87400449B47}"/>
    <dgm:cxn modelId="{5FEC06DC-B833-44DA-8447-9BE2B9743BC4}" type="presParOf" srcId="{37A5DB69-6256-48EB-8204-A8A0BC94006A}" destId="{667608B4-6951-481F-920A-44EF500CC1C1}" srcOrd="0" destOrd="0" presId="urn:microsoft.com/office/officeart/2005/8/layout/default"/>
    <dgm:cxn modelId="{5DC53451-19D0-4A20-A7E2-80019F8AE85F}" type="presParOf" srcId="{37A5DB69-6256-48EB-8204-A8A0BC94006A}" destId="{2E8E57F6-FE6E-45C4-8801-883FB531EE40}" srcOrd="1" destOrd="0" presId="urn:microsoft.com/office/officeart/2005/8/layout/default"/>
    <dgm:cxn modelId="{48FB855C-148B-45ED-AA02-D2E4D4BE32DD}" type="presParOf" srcId="{37A5DB69-6256-48EB-8204-A8A0BC94006A}" destId="{93CFA748-8460-43F9-8FB1-16A8F2F45D0D}" srcOrd="2" destOrd="0" presId="urn:microsoft.com/office/officeart/2005/8/layout/default"/>
    <dgm:cxn modelId="{3A2C86D4-6AF0-4983-A7A6-DB0BEB6C0D86}" type="presParOf" srcId="{37A5DB69-6256-48EB-8204-A8A0BC94006A}" destId="{64B07CB1-DBFB-4985-AB43-15E2C552C91A}" srcOrd="3" destOrd="0" presId="urn:microsoft.com/office/officeart/2005/8/layout/default"/>
    <dgm:cxn modelId="{AC4B4475-675D-4D20-B15B-027F0ED88A1C}" type="presParOf" srcId="{37A5DB69-6256-48EB-8204-A8A0BC94006A}" destId="{F8512B65-79FF-4FE1-9B18-20B302996C8D}" srcOrd="4" destOrd="0" presId="urn:microsoft.com/office/officeart/2005/8/layout/default"/>
    <dgm:cxn modelId="{EEEA1F3B-F4A6-49EE-9D9E-310B4256F73B}" type="presParOf" srcId="{37A5DB69-6256-48EB-8204-A8A0BC94006A}" destId="{E4A2F811-DFC0-4492-8667-846EBA47D3CD}" srcOrd="5" destOrd="0" presId="urn:microsoft.com/office/officeart/2005/8/layout/default"/>
    <dgm:cxn modelId="{175CC7A2-3444-4769-93FA-667E8B7472E0}" type="presParOf" srcId="{37A5DB69-6256-48EB-8204-A8A0BC94006A}" destId="{EF7455BA-8689-431F-8D7E-7BB1AF7DA733}" srcOrd="6" destOrd="0" presId="urn:microsoft.com/office/officeart/2005/8/layout/default"/>
    <dgm:cxn modelId="{24B5F278-F47B-409D-A182-FE4A3E26B1BE}" type="presParOf" srcId="{37A5DB69-6256-48EB-8204-A8A0BC94006A}" destId="{5F70A25D-9D25-45E4-9C99-0355A097557E}" srcOrd="7" destOrd="0" presId="urn:microsoft.com/office/officeart/2005/8/layout/default"/>
    <dgm:cxn modelId="{53F18311-A94B-42A1-B5B0-6DFF695F85C1}" type="presParOf" srcId="{37A5DB69-6256-48EB-8204-A8A0BC94006A}" destId="{B849DE4A-0CD8-4CC2-99A6-B73D69C594DB}" srcOrd="8" destOrd="0" presId="urn:microsoft.com/office/officeart/2005/8/layout/default"/>
    <dgm:cxn modelId="{2B043C91-9729-4EE4-BAF1-52B12CBB16DB}" type="presParOf" srcId="{37A5DB69-6256-48EB-8204-A8A0BC94006A}" destId="{1DF975CA-C163-43E3-8D0B-F7913915BBD7}" srcOrd="9" destOrd="0" presId="urn:microsoft.com/office/officeart/2005/8/layout/default"/>
    <dgm:cxn modelId="{BBCB1321-9EBB-4A83-941A-7604DD639DB6}" type="presParOf" srcId="{37A5DB69-6256-48EB-8204-A8A0BC94006A}" destId="{6B44B472-E7D6-4C46-B5A5-8D38E8AAF930}" srcOrd="10" destOrd="0" presId="urn:microsoft.com/office/officeart/2005/8/layout/default"/>
    <dgm:cxn modelId="{7098FFEB-30FF-4D71-A280-4A023264CFE1}" type="presParOf" srcId="{37A5DB69-6256-48EB-8204-A8A0BC94006A}" destId="{866FC3E3-90AF-4D48-A693-ACC462C75E78}" srcOrd="11" destOrd="0" presId="urn:microsoft.com/office/officeart/2005/8/layout/default"/>
    <dgm:cxn modelId="{0D54A7C0-6B44-4430-ADF3-2076B862E83A}" type="presParOf" srcId="{37A5DB69-6256-48EB-8204-A8A0BC94006A}" destId="{2F889981-9FB2-4137-959F-A87C14F5AA1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FC5B0-CB1C-4642-93BC-6260E0E86C3C}"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0CC8801E-F14F-4FEC-800E-879C82F841D2}">
      <dgm:prSet/>
      <dgm:spPr>
        <a:solidFill>
          <a:srgbClr val="0070C0"/>
        </a:solidFill>
      </dgm:spPr>
      <dgm:t>
        <a:bodyPr/>
        <a:lstStyle/>
        <a:p>
          <a:r>
            <a:rPr lang="en-GB" dirty="0">
              <a:latin typeface="Calibri" panose="020F0502020204030204" pitchFamily="34" charset="0"/>
              <a:cs typeface="Calibri" panose="020F0502020204030204" pitchFamily="34" charset="0"/>
            </a:rPr>
            <a:t>What is in a name?  Geography and Identity.</a:t>
          </a:r>
          <a:endParaRPr lang="en-US" dirty="0">
            <a:latin typeface="Calibri" panose="020F0502020204030204" pitchFamily="34" charset="0"/>
            <a:cs typeface="Calibri" panose="020F0502020204030204" pitchFamily="34" charset="0"/>
          </a:endParaRPr>
        </a:p>
      </dgm:t>
    </dgm:pt>
    <dgm:pt modelId="{366332EF-C643-42EC-A321-4E108149E568}" type="parTrans" cxnId="{E583EA15-4A17-49D4-8CF4-3E6ABC3F53A7}">
      <dgm:prSet/>
      <dgm:spPr/>
      <dgm:t>
        <a:bodyPr/>
        <a:lstStyle/>
        <a:p>
          <a:endParaRPr lang="en-US"/>
        </a:p>
      </dgm:t>
    </dgm:pt>
    <dgm:pt modelId="{8AC9A579-4BB5-4F65-9E4A-14C39CF2039B}" type="sibTrans" cxnId="{E583EA15-4A17-49D4-8CF4-3E6ABC3F53A7}">
      <dgm:prSet/>
      <dgm:spPr/>
      <dgm:t>
        <a:bodyPr/>
        <a:lstStyle/>
        <a:p>
          <a:endParaRPr lang="en-US"/>
        </a:p>
      </dgm:t>
    </dgm:pt>
    <dgm:pt modelId="{7361F64A-FF25-49AF-89E0-48565159A333}">
      <dgm:prSet/>
      <dgm:spPr>
        <a:solidFill>
          <a:srgbClr val="0070C0"/>
        </a:solidFill>
      </dgm:spPr>
      <dgm:t>
        <a:bodyPr/>
        <a:lstStyle/>
        <a:p>
          <a:r>
            <a:rPr lang="en-GB" dirty="0">
              <a:latin typeface="Calibri" panose="020F0502020204030204" pitchFamily="34" charset="0"/>
              <a:cs typeface="Calibri" panose="020F0502020204030204" pitchFamily="34" charset="0"/>
            </a:rPr>
            <a:t>Group, Team or Benefice?</a:t>
          </a:r>
          <a:endParaRPr lang="en-US" dirty="0">
            <a:latin typeface="Calibri" panose="020F0502020204030204" pitchFamily="34" charset="0"/>
            <a:cs typeface="Calibri" panose="020F0502020204030204" pitchFamily="34" charset="0"/>
          </a:endParaRPr>
        </a:p>
      </dgm:t>
    </dgm:pt>
    <dgm:pt modelId="{FD2FC5DD-92A6-4682-9336-33D0539B315C}" type="parTrans" cxnId="{46823804-764D-461B-A2C7-2055CFE97F88}">
      <dgm:prSet/>
      <dgm:spPr/>
      <dgm:t>
        <a:bodyPr/>
        <a:lstStyle/>
        <a:p>
          <a:endParaRPr lang="en-US"/>
        </a:p>
      </dgm:t>
    </dgm:pt>
    <dgm:pt modelId="{91D2C541-48F6-434B-8E3A-A0441EF6F908}" type="sibTrans" cxnId="{46823804-764D-461B-A2C7-2055CFE97F88}">
      <dgm:prSet/>
      <dgm:spPr/>
      <dgm:t>
        <a:bodyPr/>
        <a:lstStyle/>
        <a:p>
          <a:endParaRPr lang="en-US"/>
        </a:p>
      </dgm:t>
    </dgm:pt>
    <dgm:pt modelId="{99822FD2-3A60-47E9-AB5A-6B5D56E745DA}">
      <dgm:prSet/>
      <dgm:spPr>
        <a:solidFill>
          <a:srgbClr val="0070C0"/>
        </a:solidFill>
      </dgm:spPr>
      <dgm:t>
        <a:bodyPr/>
        <a:lstStyle/>
        <a:p>
          <a:r>
            <a:rPr lang="en-GB" dirty="0">
              <a:latin typeface="Calibri" panose="020F0502020204030204" pitchFamily="34" charset="0"/>
              <a:cs typeface="Calibri" panose="020F0502020204030204" pitchFamily="34" charset="0"/>
            </a:rPr>
            <a:t>Perceptions of the Benefice – Lay and Clergy</a:t>
          </a:r>
          <a:endParaRPr lang="en-US" dirty="0">
            <a:latin typeface="Calibri" panose="020F0502020204030204" pitchFamily="34" charset="0"/>
            <a:cs typeface="Calibri" panose="020F0502020204030204" pitchFamily="34" charset="0"/>
          </a:endParaRPr>
        </a:p>
      </dgm:t>
    </dgm:pt>
    <dgm:pt modelId="{4D40D780-4D68-458D-94F0-03B1A8863D48}" type="parTrans" cxnId="{4C1AB369-F614-4766-ABB0-16DDD05654EF}">
      <dgm:prSet/>
      <dgm:spPr/>
      <dgm:t>
        <a:bodyPr/>
        <a:lstStyle/>
        <a:p>
          <a:endParaRPr lang="en-US"/>
        </a:p>
      </dgm:t>
    </dgm:pt>
    <dgm:pt modelId="{110B59A9-4E6F-4C90-A7CE-79A684A34486}" type="sibTrans" cxnId="{4C1AB369-F614-4766-ABB0-16DDD05654EF}">
      <dgm:prSet/>
      <dgm:spPr/>
      <dgm:t>
        <a:bodyPr/>
        <a:lstStyle/>
        <a:p>
          <a:endParaRPr lang="en-US"/>
        </a:p>
      </dgm:t>
    </dgm:pt>
    <dgm:pt modelId="{3EE51B64-03DC-4AB2-812F-992220D979EA}">
      <dgm:prSet/>
      <dgm:spPr>
        <a:solidFill>
          <a:srgbClr val="0070C0"/>
        </a:solidFill>
      </dgm:spPr>
      <dgm:t>
        <a:bodyPr/>
        <a:lstStyle/>
        <a:p>
          <a:r>
            <a:rPr lang="en-GB" dirty="0">
              <a:latin typeface="Calibri" panose="020F0502020204030204" pitchFamily="34" charset="0"/>
              <a:cs typeface="Calibri" panose="020F0502020204030204" pitchFamily="34" charset="0"/>
            </a:rPr>
            <a:t>Identity and Straplin</a:t>
          </a:r>
          <a:r>
            <a:rPr lang="en-GB" dirty="0"/>
            <a:t>e</a:t>
          </a:r>
          <a:endParaRPr lang="en-US" dirty="0"/>
        </a:p>
      </dgm:t>
    </dgm:pt>
    <dgm:pt modelId="{106D1FB3-70DD-415B-9AEC-AB0EC51742C2}" type="parTrans" cxnId="{11A3E228-6253-4BA8-9A0A-7670F6452A70}">
      <dgm:prSet/>
      <dgm:spPr/>
      <dgm:t>
        <a:bodyPr/>
        <a:lstStyle/>
        <a:p>
          <a:endParaRPr lang="en-US"/>
        </a:p>
      </dgm:t>
    </dgm:pt>
    <dgm:pt modelId="{E7DDEF88-019A-4560-A94E-B9996E319886}" type="sibTrans" cxnId="{11A3E228-6253-4BA8-9A0A-7670F6452A70}">
      <dgm:prSet/>
      <dgm:spPr/>
      <dgm:t>
        <a:bodyPr/>
        <a:lstStyle/>
        <a:p>
          <a:endParaRPr lang="en-US"/>
        </a:p>
      </dgm:t>
    </dgm:pt>
    <dgm:pt modelId="{A57079E8-AAD6-4D50-A975-CA1C9B0DD725}">
      <dgm:prSet/>
      <dgm:spPr>
        <a:solidFill>
          <a:srgbClr val="0070C0"/>
        </a:solidFill>
      </dgm:spPr>
      <dgm:t>
        <a:bodyPr/>
        <a:lstStyle/>
        <a:p>
          <a:r>
            <a:rPr lang="en-GB" dirty="0">
              <a:latin typeface="Calibri" panose="020F0502020204030204" pitchFamily="34" charset="0"/>
              <a:cs typeface="Calibri" panose="020F0502020204030204" pitchFamily="34" charset="0"/>
            </a:rPr>
            <a:t>Identity and Vision Statement or Action Plan</a:t>
          </a:r>
          <a:endParaRPr lang="en-US" dirty="0">
            <a:latin typeface="Calibri" panose="020F0502020204030204" pitchFamily="34" charset="0"/>
            <a:cs typeface="Calibri" panose="020F0502020204030204" pitchFamily="34" charset="0"/>
          </a:endParaRPr>
        </a:p>
      </dgm:t>
    </dgm:pt>
    <dgm:pt modelId="{CE2F2101-91CE-4917-98F4-1C6841BAA02E}" type="parTrans" cxnId="{C8A57438-B318-45FF-ABEC-EF231CE2BA86}">
      <dgm:prSet/>
      <dgm:spPr/>
      <dgm:t>
        <a:bodyPr/>
        <a:lstStyle/>
        <a:p>
          <a:endParaRPr lang="en-US"/>
        </a:p>
      </dgm:t>
    </dgm:pt>
    <dgm:pt modelId="{4785B3A8-0AFC-4F98-A629-A88E3E4229D2}" type="sibTrans" cxnId="{C8A57438-B318-45FF-ABEC-EF231CE2BA86}">
      <dgm:prSet/>
      <dgm:spPr/>
      <dgm:t>
        <a:bodyPr/>
        <a:lstStyle/>
        <a:p>
          <a:endParaRPr lang="en-US"/>
        </a:p>
      </dgm:t>
    </dgm:pt>
    <dgm:pt modelId="{55661754-2262-437B-9742-4B5C1BF97AEE}">
      <dgm:prSet/>
      <dgm:spPr>
        <a:solidFill>
          <a:srgbClr val="0070C0"/>
        </a:solidFill>
      </dgm:spPr>
      <dgm:t>
        <a:bodyPr/>
        <a:lstStyle/>
        <a:p>
          <a:r>
            <a:rPr lang="en-GB" dirty="0">
              <a:latin typeface="Calibri" panose="020F0502020204030204" pitchFamily="34" charset="0"/>
              <a:cs typeface="Calibri" panose="020F0502020204030204" pitchFamily="34" charset="0"/>
            </a:rPr>
            <a:t>Identity as Strategic Tool</a:t>
          </a:r>
          <a:endParaRPr lang="en-US" dirty="0">
            <a:latin typeface="Calibri" panose="020F0502020204030204" pitchFamily="34" charset="0"/>
            <a:cs typeface="Calibri" panose="020F0502020204030204" pitchFamily="34" charset="0"/>
          </a:endParaRPr>
        </a:p>
      </dgm:t>
    </dgm:pt>
    <dgm:pt modelId="{3420BE97-2E41-4983-AEFB-E9C9229D0C86}" type="parTrans" cxnId="{976AE892-0CA0-43DB-A665-ADD709A5BBAF}">
      <dgm:prSet/>
      <dgm:spPr/>
      <dgm:t>
        <a:bodyPr/>
        <a:lstStyle/>
        <a:p>
          <a:endParaRPr lang="en-US"/>
        </a:p>
      </dgm:t>
    </dgm:pt>
    <dgm:pt modelId="{AF3B9172-E6F2-4FDA-B94B-10E64641D764}" type="sibTrans" cxnId="{976AE892-0CA0-43DB-A665-ADD709A5BBAF}">
      <dgm:prSet/>
      <dgm:spPr/>
      <dgm:t>
        <a:bodyPr/>
        <a:lstStyle/>
        <a:p>
          <a:endParaRPr lang="en-US"/>
        </a:p>
      </dgm:t>
    </dgm:pt>
    <dgm:pt modelId="{E39BD18C-6124-4D2C-BF26-F05DD00D4100}" type="pres">
      <dgm:prSet presAssocID="{C04FC5B0-CB1C-4642-93BC-6260E0E86C3C}" presName="diagram" presStyleCnt="0">
        <dgm:presLayoutVars>
          <dgm:dir/>
          <dgm:resizeHandles val="exact"/>
        </dgm:presLayoutVars>
      </dgm:prSet>
      <dgm:spPr/>
    </dgm:pt>
    <dgm:pt modelId="{F5673B53-B5A6-448F-9CEE-8E356DED4DE4}" type="pres">
      <dgm:prSet presAssocID="{0CC8801E-F14F-4FEC-800E-879C82F841D2}" presName="node" presStyleLbl="node1" presStyleIdx="0" presStyleCnt="6">
        <dgm:presLayoutVars>
          <dgm:bulletEnabled val="1"/>
        </dgm:presLayoutVars>
      </dgm:prSet>
      <dgm:spPr/>
    </dgm:pt>
    <dgm:pt modelId="{86B3AC61-7F66-41DF-803C-77ED726A94A0}" type="pres">
      <dgm:prSet presAssocID="{8AC9A579-4BB5-4F65-9E4A-14C39CF2039B}" presName="sibTrans" presStyleCnt="0"/>
      <dgm:spPr/>
    </dgm:pt>
    <dgm:pt modelId="{269BDA9E-76E5-4116-9086-16673C819B46}" type="pres">
      <dgm:prSet presAssocID="{7361F64A-FF25-49AF-89E0-48565159A333}" presName="node" presStyleLbl="node1" presStyleIdx="1" presStyleCnt="6">
        <dgm:presLayoutVars>
          <dgm:bulletEnabled val="1"/>
        </dgm:presLayoutVars>
      </dgm:prSet>
      <dgm:spPr/>
    </dgm:pt>
    <dgm:pt modelId="{3AF0EF46-F123-4108-8AA2-01C2E6F153D0}" type="pres">
      <dgm:prSet presAssocID="{91D2C541-48F6-434B-8E3A-A0441EF6F908}" presName="sibTrans" presStyleCnt="0"/>
      <dgm:spPr/>
    </dgm:pt>
    <dgm:pt modelId="{2C166A01-C637-46F5-BB6C-93B6A8F53590}" type="pres">
      <dgm:prSet presAssocID="{99822FD2-3A60-47E9-AB5A-6B5D56E745DA}" presName="node" presStyleLbl="node1" presStyleIdx="2" presStyleCnt="6">
        <dgm:presLayoutVars>
          <dgm:bulletEnabled val="1"/>
        </dgm:presLayoutVars>
      </dgm:prSet>
      <dgm:spPr/>
    </dgm:pt>
    <dgm:pt modelId="{81EFC0BA-D3B2-4E0B-9849-59830EBBB35A}" type="pres">
      <dgm:prSet presAssocID="{110B59A9-4E6F-4C90-A7CE-79A684A34486}" presName="sibTrans" presStyleCnt="0"/>
      <dgm:spPr/>
    </dgm:pt>
    <dgm:pt modelId="{00D7AA61-F118-41D7-85E6-8DBC7F563E75}" type="pres">
      <dgm:prSet presAssocID="{3EE51B64-03DC-4AB2-812F-992220D979EA}" presName="node" presStyleLbl="node1" presStyleIdx="3" presStyleCnt="6">
        <dgm:presLayoutVars>
          <dgm:bulletEnabled val="1"/>
        </dgm:presLayoutVars>
      </dgm:prSet>
      <dgm:spPr/>
    </dgm:pt>
    <dgm:pt modelId="{31229756-E16C-4ECB-95EE-206B9778E3F2}" type="pres">
      <dgm:prSet presAssocID="{E7DDEF88-019A-4560-A94E-B9996E319886}" presName="sibTrans" presStyleCnt="0"/>
      <dgm:spPr/>
    </dgm:pt>
    <dgm:pt modelId="{7D6983DB-6265-4280-9904-4804FA2D8B21}" type="pres">
      <dgm:prSet presAssocID="{A57079E8-AAD6-4D50-A975-CA1C9B0DD725}" presName="node" presStyleLbl="node1" presStyleIdx="4" presStyleCnt="6">
        <dgm:presLayoutVars>
          <dgm:bulletEnabled val="1"/>
        </dgm:presLayoutVars>
      </dgm:prSet>
      <dgm:spPr/>
    </dgm:pt>
    <dgm:pt modelId="{DA5A8054-5EED-4CFA-A61B-D78D591C9567}" type="pres">
      <dgm:prSet presAssocID="{4785B3A8-0AFC-4F98-A629-A88E3E4229D2}" presName="sibTrans" presStyleCnt="0"/>
      <dgm:spPr/>
    </dgm:pt>
    <dgm:pt modelId="{566E65C7-60F2-49F2-91ED-AA42DB9F8697}" type="pres">
      <dgm:prSet presAssocID="{55661754-2262-437B-9742-4B5C1BF97AEE}" presName="node" presStyleLbl="node1" presStyleIdx="5" presStyleCnt="6">
        <dgm:presLayoutVars>
          <dgm:bulletEnabled val="1"/>
        </dgm:presLayoutVars>
      </dgm:prSet>
      <dgm:spPr/>
    </dgm:pt>
  </dgm:ptLst>
  <dgm:cxnLst>
    <dgm:cxn modelId="{46823804-764D-461B-A2C7-2055CFE97F88}" srcId="{C04FC5B0-CB1C-4642-93BC-6260E0E86C3C}" destId="{7361F64A-FF25-49AF-89E0-48565159A333}" srcOrd="1" destOrd="0" parTransId="{FD2FC5DD-92A6-4682-9336-33D0539B315C}" sibTransId="{91D2C541-48F6-434B-8E3A-A0441EF6F908}"/>
    <dgm:cxn modelId="{E583EA15-4A17-49D4-8CF4-3E6ABC3F53A7}" srcId="{C04FC5B0-CB1C-4642-93BC-6260E0E86C3C}" destId="{0CC8801E-F14F-4FEC-800E-879C82F841D2}" srcOrd="0" destOrd="0" parTransId="{366332EF-C643-42EC-A321-4E108149E568}" sibTransId="{8AC9A579-4BB5-4F65-9E4A-14C39CF2039B}"/>
    <dgm:cxn modelId="{11A3E228-6253-4BA8-9A0A-7670F6452A70}" srcId="{C04FC5B0-CB1C-4642-93BC-6260E0E86C3C}" destId="{3EE51B64-03DC-4AB2-812F-992220D979EA}" srcOrd="3" destOrd="0" parTransId="{106D1FB3-70DD-415B-9AEC-AB0EC51742C2}" sibTransId="{E7DDEF88-019A-4560-A94E-B9996E319886}"/>
    <dgm:cxn modelId="{C8A57438-B318-45FF-ABEC-EF231CE2BA86}" srcId="{C04FC5B0-CB1C-4642-93BC-6260E0E86C3C}" destId="{A57079E8-AAD6-4D50-A975-CA1C9B0DD725}" srcOrd="4" destOrd="0" parTransId="{CE2F2101-91CE-4917-98F4-1C6841BAA02E}" sibTransId="{4785B3A8-0AFC-4F98-A629-A88E3E4229D2}"/>
    <dgm:cxn modelId="{5E8B0939-821D-4113-8C24-D457AB8C9405}" type="presOf" srcId="{55661754-2262-437B-9742-4B5C1BF97AEE}" destId="{566E65C7-60F2-49F2-91ED-AA42DB9F8697}" srcOrd="0" destOrd="0" presId="urn:microsoft.com/office/officeart/2005/8/layout/default"/>
    <dgm:cxn modelId="{D26C9A60-C601-4906-A95F-781BFC588926}" type="presOf" srcId="{3EE51B64-03DC-4AB2-812F-992220D979EA}" destId="{00D7AA61-F118-41D7-85E6-8DBC7F563E75}" srcOrd="0" destOrd="0" presId="urn:microsoft.com/office/officeart/2005/8/layout/default"/>
    <dgm:cxn modelId="{4C1AB369-F614-4766-ABB0-16DDD05654EF}" srcId="{C04FC5B0-CB1C-4642-93BC-6260E0E86C3C}" destId="{99822FD2-3A60-47E9-AB5A-6B5D56E745DA}" srcOrd="2" destOrd="0" parTransId="{4D40D780-4D68-458D-94F0-03B1A8863D48}" sibTransId="{110B59A9-4E6F-4C90-A7CE-79A684A34486}"/>
    <dgm:cxn modelId="{874D2A54-A207-4DC5-9F2C-D63E58144E30}" type="presOf" srcId="{A57079E8-AAD6-4D50-A975-CA1C9B0DD725}" destId="{7D6983DB-6265-4280-9904-4804FA2D8B21}" srcOrd="0" destOrd="0" presId="urn:microsoft.com/office/officeart/2005/8/layout/default"/>
    <dgm:cxn modelId="{976AE892-0CA0-43DB-A665-ADD709A5BBAF}" srcId="{C04FC5B0-CB1C-4642-93BC-6260E0E86C3C}" destId="{55661754-2262-437B-9742-4B5C1BF97AEE}" srcOrd="5" destOrd="0" parTransId="{3420BE97-2E41-4983-AEFB-E9C9229D0C86}" sibTransId="{AF3B9172-E6F2-4FDA-B94B-10E64641D764}"/>
    <dgm:cxn modelId="{D1C9BAA5-1343-46EC-B8F6-B234A1CEE80F}" type="presOf" srcId="{0CC8801E-F14F-4FEC-800E-879C82F841D2}" destId="{F5673B53-B5A6-448F-9CEE-8E356DED4DE4}" srcOrd="0" destOrd="0" presId="urn:microsoft.com/office/officeart/2005/8/layout/default"/>
    <dgm:cxn modelId="{4914D5CE-8DB9-41F7-A33A-7E39A76E39A9}" type="presOf" srcId="{99822FD2-3A60-47E9-AB5A-6B5D56E745DA}" destId="{2C166A01-C637-46F5-BB6C-93B6A8F53590}" srcOrd="0" destOrd="0" presId="urn:microsoft.com/office/officeart/2005/8/layout/default"/>
    <dgm:cxn modelId="{81B418D5-6E8B-47D9-BEE1-4DA5292E78DB}" type="presOf" srcId="{7361F64A-FF25-49AF-89E0-48565159A333}" destId="{269BDA9E-76E5-4116-9086-16673C819B46}" srcOrd="0" destOrd="0" presId="urn:microsoft.com/office/officeart/2005/8/layout/default"/>
    <dgm:cxn modelId="{FFC0DBFE-DEDE-4703-9051-47E3FC8E87F3}" type="presOf" srcId="{C04FC5B0-CB1C-4642-93BC-6260E0E86C3C}" destId="{E39BD18C-6124-4D2C-BF26-F05DD00D4100}" srcOrd="0" destOrd="0" presId="urn:microsoft.com/office/officeart/2005/8/layout/default"/>
    <dgm:cxn modelId="{3AFBE899-BC41-44AB-AB62-D5C795B2CA4A}" type="presParOf" srcId="{E39BD18C-6124-4D2C-BF26-F05DD00D4100}" destId="{F5673B53-B5A6-448F-9CEE-8E356DED4DE4}" srcOrd="0" destOrd="0" presId="urn:microsoft.com/office/officeart/2005/8/layout/default"/>
    <dgm:cxn modelId="{792042DD-C0D1-434F-BCE7-78776369D74C}" type="presParOf" srcId="{E39BD18C-6124-4D2C-BF26-F05DD00D4100}" destId="{86B3AC61-7F66-41DF-803C-77ED726A94A0}" srcOrd="1" destOrd="0" presId="urn:microsoft.com/office/officeart/2005/8/layout/default"/>
    <dgm:cxn modelId="{2D1F1B44-AE58-4F5E-B165-5EA3A79E5461}" type="presParOf" srcId="{E39BD18C-6124-4D2C-BF26-F05DD00D4100}" destId="{269BDA9E-76E5-4116-9086-16673C819B46}" srcOrd="2" destOrd="0" presId="urn:microsoft.com/office/officeart/2005/8/layout/default"/>
    <dgm:cxn modelId="{87BAA737-061E-493F-8482-FA22F5785067}" type="presParOf" srcId="{E39BD18C-6124-4D2C-BF26-F05DD00D4100}" destId="{3AF0EF46-F123-4108-8AA2-01C2E6F153D0}" srcOrd="3" destOrd="0" presId="urn:microsoft.com/office/officeart/2005/8/layout/default"/>
    <dgm:cxn modelId="{1FE285DC-B7D4-4CF3-A194-3D912B75D9FD}" type="presParOf" srcId="{E39BD18C-6124-4D2C-BF26-F05DD00D4100}" destId="{2C166A01-C637-46F5-BB6C-93B6A8F53590}" srcOrd="4" destOrd="0" presId="urn:microsoft.com/office/officeart/2005/8/layout/default"/>
    <dgm:cxn modelId="{0E2793B8-AE9A-4A80-B168-F1A022F3AD03}" type="presParOf" srcId="{E39BD18C-6124-4D2C-BF26-F05DD00D4100}" destId="{81EFC0BA-D3B2-4E0B-9849-59830EBBB35A}" srcOrd="5" destOrd="0" presId="urn:microsoft.com/office/officeart/2005/8/layout/default"/>
    <dgm:cxn modelId="{C209BB5E-69EA-4BF8-96CB-03FD9E79BE5C}" type="presParOf" srcId="{E39BD18C-6124-4D2C-BF26-F05DD00D4100}" destId="{00D7AA61-F118-41D7-85E6-8DBC7F563E75}" srcOrd="6" destOrd="0" presId="urn:microsoft.com/office/officeart/2005/8/layout/default"/>
    <dgm:cxn modelId="{EEDE276F-3594-457D-8003-4E6BD8CE775E}" type="presParOf" srcId="{E39BD18C-6124-4D2C-BF26-F05DD00D4100}" destId="{31229756-E16C-4ECB-95EE-206B9778E3F2}" srcOrd="7" destOrd="0" presId="urn:microsoft.com/office/officeart/2005/8/layout/default"/>
    <dgm:cxn modelId="{DD8E4157-475A-4394-B0D4-DC1C1D3DD6F9}" type="presParOf" srcId="{E39BD18C-6124-4D2C-BF26-F05DD00D4100}" destId="{7D6983DB-6265-4280-9904-4804FA2D8B21}" srcOrd="8" destOrd="0" presId="urn:microsoft.com/office/officeart/2005/8/layout/default"/>
    <dgm:cxn modelId="{FA6A039C-E2BC-42B4-900E-816123726882}" type="presParOf" srcId="{E39BD18C-6124-4D2C-BF26-F05DD00D4100}" destId="{DA5A8054-5EED-4CFA-A61B-D78D591C9567}" srcOrd="9" destOrd="0" presId="urn:microsoft.com/office/officeart/2005/8/layout/default"/>
    <dgm:cxn modelId="{5317F7CF-32E4-4850-BC9B-FEC1F561D8D6}" type="presParOf" srcId="{E39BD18C-6124-4D2C-BF26-F05DD00D4100}" destId="{566E65C7-60F2-49F2-91ED-AA42DB9F869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608B4-6951-481F-920A-44EF500CC1C1}">
      <dsp:nvSpPr>
        <dsp:cNvPr id="0" name=""/>
        <dsp:cNvSpPr/>
      </dsp:nvSpPr>
      <dsp:spPr>
        <a:xfrm>
          <a:off x="3207" y="449567"/>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How long had the benefice been established and size (Festival/Closed)?</a:t>
          </a:r>
          <a:endParaRPr lang="en-US" sz="2300" kern="1200" dirty="0">
            <a:latin typeface="Calibri" panose="020F0502020204030204" pitchFamily="34" charset="0"/>
            <a:cs typeface="Calibri" panose="020F0502020204030204" pitchFamily="34" charset="0"/>
          </a:endParaRPr>
        </a:p>
      </dsp:txBody>
      <dsp:txXfrm>
        <a:off x="3207" y="449567"/>
        <a:ext cx="2544415" cy="1526649"/>
      </dsp:txXfrm>
    </dsp:sp>
    <dsp:sp modelId="{93CFA748-8460-43F9-8FB1-16A8F2F45D0D}">
      <dsp:nvSpPr>
        <dsp:cNvPr id="0" name=""/>
        <dsp:cNvSpPr/>
      </dsp:nvSpPr>
      <dsp:spPr>
        <a:xfrm>
          <a:off x="2802064" y="449567"/>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Ministry team make up</a:t>
          </a:r>
          <a:endParaRPr lang="en-US" sz="2300" kern="1200" dirty="0">
            <a:latin typeface="Calibri" panose="020F0502020204030204" pitchFamily="34" charset="0"/>
            <a:cs typeface="Calibri" panose="020F0502020204030204" pitchFamily="34" charset="0"/>
          </a:endParaRPr>
        </a:p>
      </dsp:txBody>
      <dsp:txXfrm>
        <a:off x="2802064" y="449567"/>
        <a:ext cx="2544415" cy="1526649"/>
      </dsp:txXfrm>
    </dsp:sp>
    <dsp:sp modelId="{F8512B65-79FF-4FE1-9B18-20B302996C8D}">
      <dsp:nvSpPr>
        <dsp:cNvPr id="0" name=""/>
        <dsp:cNvSpPr/>
      </dsp:nvSpPr>
      <dsp:spPr>
        <a:xfrm>
          <a:off x="5600920" y="449567"/>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How fragile were the churches?</a:t>
          </a:r>
          <a:endParaRPr lang="en-US" sz="2300" kern="1200" dirty="0">
            <a:latin typeface="Calibri" panose="020F0502020204030204" pitchFamily="34" charset="0"/>
            <a:cs typeface="Calibri" panose="020F0502020204030204" pitchFamily="34" charset="0"/>
          </a:endParaRPr>
        </a:p>
      </dsp:txBody>
      <dsp:txXfrm>
        <a:off x="5600920" y="449567"/>
        <a:ext cx="2544415" cy="1526649"/>
      </dsp:txXfrm>
    </dsp:sp>
    <dsp:sp modelId="{EF7455BA-8689-431F-8D7E-7BB1AF7DA733}">
      <dsp:nvSpPr>
        <dsp:cNvPr id="0" name=""/>
        <dsp:cNvSpPr/>
      </dsp:nvSpPr>
      <dsp:spPr>
        <a:xfrm>
          <a:off x="8399777" y="449567"/>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Age profile of Sunday worshippers</a:t>
          </a:r>
          <a:endParaRPr lang="en-US" sz="2300" kern="1200" dirty="0">
            <a:latin typeface="Calibri" panose="020F0502020204030204" pitchFamily="34" charset="0"/>
            <a:cs typeface="Calibri" panose="020F0502020204030204" pitchFamily="34" charset="0"/>
          </a:endParaRPr>
        </a:p>
      </dsp:txBody>
      <dsp:txXfrm>
        <a:off x="8399777" y="449567"/>
        <a:ext cx="2544415" cy="1526649"/>
      </dsp:txXfrm>
    </dsp:sp>
    <dsp:sp modelId="{B849DE4A-0CD8-4CC2-99A6-B73D69C594DB}">
      <dsp:nvSpPr>
        <dsp:cNvPr id="0" name=""/>
        <dsp:cNvSpPr/>
      </dsp:nvSpPr>
      <dsp:spPr>
        <a:xfrm>
          <a:off x="1402635" y="2230658"/>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Service pattern</a:t>
          </a:r>
          <a:endParaRPr lang="en-US" sz="2300" kern="1200" dirty="0">
            <a:latin typeface="Calibri" panose="020F0502020204030204" pitchFamily="34" charset="0"/>
            <a:cs typeface="Calibri" panose="020F0502020204030204" pitchFamily="34" charset="0"/>
          </a:endParaRPr>
        </a:p>
      </dsp:txBody>
      <dsp:txXfrm>
        <a:off x="1402635" y="2230658"/>
        <a:ext cx="2544415" cy="1526649"/>
      </dsp:txXfrm>
    </dsp:sp>
    <dsp:sp modelId="{6B44B472-E7D6-4C46-B5A5-8D38E8AAF930}">
      <dsp:nvSpPr>
        <dsp:cNvPr id="0" name=""/>
        <dsp:cNvSpPr/>
      </dsp:nvSpPr>
      <dsp:spPr>
        <a:xfrm>
          <a:off x="4201492" y="2230658"/>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Occasional offices</a:t>
          </a:r>
          <a:endParaRPr lang="en-US" sz="2300" kern="1200" dirty="0">
            <a:latin typeface="Calibri" panose="020F0502020204030204" pitchFamily="34" charset="0"/>
            <a:cs typeface="Calibri" panose="020F0502020204030204" pitchFamily="34" charset="0"/>
          </a:endParaRPr>
        </a:p>
      </dsp:txBody>
      <dsp:txXfrm>
        <a:off x="4201492" y="2230658"/>
        <a:ext cx="2544415" cy="1526649"/>
      </dsp:txXfrm>
    </dsp:sp>
    <dsp:sp modelId="{2F889981-9FB2-4137-959F-A87C14F5AA1C}">
      <dsp:nvSpPr>
        <dsp:cNvPr id="0" name=""/>
        <dsp:cNvSpPr/>
      </dsp:nvSpPr>
      <dsp:spPr>
        <a:xfrm>
          <a:off x="7000349" y="2230658"/>
          <a:ext cx="2544415" cy="152664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Calibri" panose="020F0502020204030204" pitchFamily="34" charset="0"/>
              <a:cs typeface="Calibri" panose="020F0502020204030204" pitchFamily="34" charset="0"/>
            </a:rPr>
            <a:t>Mission activities</a:t>
          </a:r>
          <a:endParaRPr lang="en-US" sz="2300" kern="1200" dirty="0">
            <a:latin typeface="Calibri" panose="020F0502020204030204" pitchFamily="34" charset="0"/>
            <a:cs typeface="Calibri" panose="020F0502020204030204" pitchFamily="34" charset="0"/>
          </a:endParaRPr>
        </a:p>
      </dsp:txBody>
      <dsp:txXfrm>
        <a:off x="7000349" y="2230658"/>
        <a:ext cx="2544415" cy="1526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73B53-B5A6-448F-9CEE-8E356DED4DE4}">
      <dsp:nvSpPr>
        <dsp:cNvPr id="0" name=""/>
        <dsp:cNvSpPr/>
      </dsp:nvSpPr>
      <dsp:spPr>
        <a:xfrm>
          <a:off x="592035" y="1036"/>
          <a:ext cx="2102400" cy="1261440"/>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What is in a name?  Geography and Identity.</a:t>
          </a:r>
          <a:endParaRPr lang="en-US" sz="2000" kern="1200" dirty="0">
            <a:latin typeface="Calibri" panose="020F0502020204030204" pitchFamily="34" charset="0"/>
            <a:cs typeface="Calibri" panose="020F0502020204030204" pitchFamily="34" charset="0"/>
          </a:endParaRPr>
        </a:p>
      </dsp:txBody>
      <dsp:txXfrm>
        <a:off x="592035" y="1036"/>
        <a:ext cx="2102400" cy="1261440"/>
      </dsp:txXfrm>
    </dsp:sp>
    <dsp:sp modelId="{269BDA9E-76E5-4116-9086-16673C819B46}">
      <dsp:nvSpPr>
        <dsp:cNvPr id="0" name=""/>
        <dsp:cNvSpPr/>
      </dsp:nvSpPr>
      <dsp:spPr>
        <a:xfrm>
          <a:off x="2904676" y="1036"/>
          <a:ext cx="2102400" cy="1261440"/>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Group, Team or Benefice?</a:t>
          </a:r>
          <a:endParaRPr lang="en-US" sz="2000" kern="1200" dirty="0">
            <a:latin typeface="Calibri" panose="020F0502020204030204" pitchFamily="34" charset="0"/>
            <a:cs typeface="Calibri" panose="020F0502020204030204" pitchFamily="34" charset="0"/>
          </a:endParaRPr>
        </a:p>
      </dsp:txBody>
      <dsp:txXfrm>
        <a:off x="2904676" y="1036"/>
        <a:ext cx="2102400" cy="1261440"/>
      </dsp:txXfrm>
    </dsp:sp>
    <dsp:sp modelId="{2C166A01-C637-46F5-BB6C-93B6A8F53590}">
      <dsp:nvSpPr>
        <dsp:cNvPr id="0" name=""/>
        <dsp:cNvSpPr/>
      </dsp:nvSpPr>
      <dsp:spPr>
        <a:xfrm>
          <a:off x="592035" y="1472717"/>
          <a:ext cx="2102400" cy="1261440"/>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Perceptions of the Benefice – Lay and Clergy</a:t>
          </a:r>
          <a:endParaRPr lang="en-US" sz="2000" kern="1200" dirty="0">
            <a:latin typeface="Calibri" panose="020F0502020204030204" pitchFamily="34" charset="0"/>
            <a:cs typeface="Calibri" panose="020F0502020204030204" pitchFamily="34" charset="0"/>
          </a:endParaRPr>
        </a:p>
      </dsp:txBody>
      <dsp:txXfrm>
        <a:off x="592035" y="1472717"/>
        <a:ext cx="2102400" cy="1261440"/>
      </dsp:txXfrm>
    </dsp:sp>
    <dsp:sp modelId="{00D7AA61-F118-41D7-85E6-8DBC7F563E75}">
      <dsp:nvSpPr>
        <dsp:cNvPr id="0" name=""/>
        <dsp:cNvSpPr/>
      </dsp:nvSpPr>
      <dsp:spPr>
        <a:xfrm>
          <a:off x="2904676" y="1472717"/>
          <a:ext cx="2102400" cy="1261440"/>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Identity and Straplin</a:t>
          </a:r>
          <a:r>
            <a:rPr lang="en-GB" sz="2000" kern="1200" dirty="0"/>
            <a:t>e</a:t>
          </a:r>
          <a:endParaRPr lang="en-US" sz="2000" kern="1200" dirty="0"/>
        </a:p>
      </dsp:txBody>
      <dsp:txXfrm>
        <a:off x="2904676" y="1472717"/>
        <a:ext cx="2102400" cy="1261440"/>
      </dsp:txXfrm>
    </dsp:sp>
    <dsp:sp modelId="{7D6983DB-6265-4280-9904-4804FA2D8B21}">
      <dsp:nvSpPr>
        <dsp:cNvPr id="0" name=""/>
        <dsp:cNvSpPr/>
      </dsp:nvSpPr>
      <dsp:spPr>
        <a:xfrm>
          <a:off x="592035" y="2944397"/>
          <a:ext cx="2102400" cy="1261440"/>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Identity and Vision Statement or Action Plan</a:t>
          </a:r>
          <a:endParaRPr lang="en-US" sz="2000" kern="1200" dirty="0">
            <a:latin typeface="Calibri" panose="020F0502020204030204" pitchFamily="34" charset="0"/>
            <a:cs typeface="Calibri" panose="020F0502020204030204" pitchFamily="34" charset="0"/>
          </a:endParaRPr>
        </a:p>
      </dsp:txBody>
      <dsp:txXfrm>
        <a:off x="592035" y="2944397"/>
        <a:ext cx="2102400" cy="1261440"/>
      </dsp:txXfrm>
    </dsp:sp>
    <dsp:sp modelId="{566E65C7-60F2-49F2-91ED-AA42DB9F8697}">
      <dsp:nvSpPr>
        <dsp:cNvPr id="0" name=""/>
        <dsp:cNvSpPr/>
      </dsp:nvSpPr>
      <dsp:spPr>
        <a:xfrm>
          <a:off x="2904676" y="2944397"/>
          <a:ext cx="2102400" cy="1261440"/>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Identity as Strategic Tool</a:t>
          </a:r>
          <a:endParaRPr lang="en-US" sz="2000" kern="1200" dirty="0">
            <a:latin typeface="Calibri" panose="020F0502020204030204" pitchFamily="34" charset="0"/>
            <a:cs typeface="Calibri" panose="020F0502020204030204" pitchFamily="34" charset="0"/>
          </a:endParaRPr>
        </a:p>
      </dsp:txBody>
      <dsp:txXfrm>
        <a:off x="2904676" y="2944397"/>
        <a:ext cx="2102400" cy="12614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54ECD4-C204-48D1-AD5F-745C8B6B9F94}"/>
              </a:ext>
            </a:extLst>
          </p:cNvPr>
          <p:cNvSpPr>
            <a:spLocks noGrp="1"/>
          </p:cNvSpPr>
          <p:nvPr>
            <p:ph type="hdr" sz="quarter"/>
          </p:nvPr>
        </p:nvSpPr>
        <p:spPr>
          <a:xfrm>
            <a:off x="0" y="1"/>
            <a:ext cx="2940156" cy="497577"/>
          </a:xfrm>
          <a:prstGeom prst="rect">
            <a:avLst/>
          </a:prstGeom>
        </p:spPr>
        <p:txBody>
          <a:bodyPr vert="horz" lIns="91303" tIns="45651" rIns="91303" bIns="45651" rtlCol="0"/>
          <a:lstStyle>
            <a:lvl1pPr algn="l">
              <a:defRPr sz="1200"/>
            </a:lvl1pPr>
          </a:lstStyle>
          <a:p>
            <a:endParaRPr lang="en-GB" dirty="0"/>
          </a:p>
        </p:txBody>
      </p:sp>
      <p:sp>
        <p:nvSpPr>
          <p:cNvPr id="3" name="Date Placeholder 2">
            <a:extLst>
              <a:ext uri="{FF2B5EF4-FFF2-40B4-BE49-F238E27FC236}">
                <a16:creationId xmlns:a16="http://schemas.microsoft.com/office/drawing/2014/main" id="{3C4E3AB7-0ECF-421F-921A-6288C872CB48}"/>
              </a:ext>
            </a:extLst>
          </p:cNvPr>
          <p:cNvSpPr>
            <a:spLocks noGrp="1"/>
          </p:cNvSpPr>
          <p:nvPr>
            <p:ph type="dt" sz="quarter" idx="1"/>
          </p:nvPr>
        </p:nvSpPr>
        <p:spPr>
          <a:xfrm>
            <a:off x="3843250" y="1"/>
            <a:ext cx="2940156" cy="497577"/>
          </a:xfrm>
          <a:prstGeom prst="rect">
            <a:avLst/>
          </a:prstGeom>
        </p:spPr>
        <p:txBody>
          <a:bodyPr vert="horz" lIns="91303" tIns="45651" rIns="91303" bIns="45651" rtlCol="0"/>
          <a:lstStyle>
            <a:lvl1pPr algn="r">
              <a:defRPr sz="1200"/>
            </a:lvl1pPr>
          </a:lstStyle>
          <a:p>
            <a:fld id="{05C38B3C-29BD-4A61-91BD-FAF7F735E32B}" type="datetime1">
              <a:rPr lang="en-GB" smtClean="0"/>
              <a:t>30/01/2026</a:t>
            </a:fld>
            <a:endParaRPr lang="en-GB" dirty="0"/>
          </a:p>
        </p:txBody>
      </p:sp>
      <p:sp>
        <p:nvSpPr>
          <p:cNvPr id="4" name="Footer Placeholder 3">
            <a:extLst>
              <a:ext uri="{FF2B5EF4-FFF2-40B4-BE49-F238E27FC236}">
                <a16:creationId xmlns:a16="http://schemas.microsoft.com/office/drawing/2014/main" id="{7FC020C0-36AB-4A77-A03F-AC25B916061F}"/>
              </a:ext>
            </a:extLst>
          </p:cNvPr>
          <p:cNvSpPr>
            <a:spLocks noGrp="1"/>
          </p:cNvSpPr>
          <p:nvPr>
            <p:ph type="ftr" sz="quarter" idx="2"/>
          </p:nvPr>
        </p:nvSpPr>
        <p:spPr>
          <a:xfrm>
            <a:off x="0" y="9419537"/>
            <a:ext cx="2940156" cy="497576"/>
          </a:xfrm>
          <a:prstGeom prst="rect">
            <a:avLst/>
          </a:prstGeom>
        </p:spPr>
        <p:txBody>
          <a:bodyPr vert="horz" lIns="91303" tIns="45651" rIns="91303" bIns="45651"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F9D6C3D-5A1C-4403-A396-74F0A030415E}"/>
              </a:ext>
            </a:extLst>
          </p:cNvPr>
          <p:cNvSpPr>
            <a:spLocks noGrp="1"/>
          </p:cNvSpPr>
          <p:nvPr>
            <p:ph type="sldNum" sz="quarter" idx="3"/>
          </p:nvPr>
        </p:nvSpPr>
        <p:spPr>
          <a:xfrm>
            <a:off x="3843250" y="9419537"/>
            <a:ext cx="2940156" cy="497576"/>
          </a:xfrm>
          <a:prstGeom prst="rect">
            <a:avLst/>
          </a:prstGeom>
        </p:spPr>
        <p:txBody>
          <a:bodyPr vert="horz" lIns="91303" tIns="45651" rIns="91303" bIns="45651" rtlCol="0" anchor="b"/>
          <a:lstStyle>
            <a:lvl1pPr algn="r">
              <a:defRPr sz="1200"/>
            </a:lvl1pPr>
          </a:lstStyle>
          <a:p>
            <a:fld id="{9614E1D4-42DD-4E4E-821B-0346F789BBBC}" type="slidenum">
              <a:rPr lang="en-GB" smtClean="0"/>
              <a:t>‹#›</a:t>
            </a:fld>
            <a:endParaRPr lang="en-GB" dirty="0"/>
          </a:p>
        </p:txBody>
      </p:sp>
    </p:spTree>
    <p:extLst>
      <p:ext uri="{BB962C8B-B14F-4D97-AF65-F5344CB8AC3E}">
        <p14:creationId xmlns:p14="http://schemas.microsoft.com/office/powerpoint/2010/main" val="17555227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0156" cy="497577"/>
          </a:xfrm>
          <a:prstGeom prst="rect">
            <a:avLst/>
          </a:prstGeom>
        </p:spPr>
        <p:txBody>
          <a:bodyPr vert="horz" lIns="91303" tIns="45651" rIns="91303" bIns="45651" rtlCol="0"/>
          <a:lstStyle>
            <a:lvl1pPr algn="l">
              <a:defRPr sz="1200"/>
            </a:lvl1pPr>
          </a:lstStyle>
          <a:p>
            <a:pPr rtl="0"/>
            <a:endParaRPr lang="en-GB" dirty="0"/>
          </a:p>
        </p:txBody>
      </p:sp>
      <p:sp>
        <p:nvSpPr>
          <p:cNvPr id="3" name="Date Placeholder 2"/>
          <p:cNvSpPr>
            <a:spLocks noGrp="1"/>
          </p:cNvSpPr>
          <p:nvPr>
            <p:ph type="dt" idx="1"/>
          </p:nvPr>
        </p:nvSpPr>
        <p:spPr>
          <a:xfrm>
            <a:off x="3843250" y="1"/>
            <a:ext cx="2940156" cy="497577"/>
          </a:xfrm>
          <a:prstGeom prst="rect">
            <a:avLst/>
          </a:prstGeom>
        </p:spPr>
        <p:txBody>
          <a:bodyPr vert="horz" lIns="91303" tIns="45651" rIns="91303" bIns="45651" rtlCol="0"/>
          <a:lstStyle>
            <a:lvl1pPr algn="r">
              <a:defRPr sz="1200"/>
            </a:lvl1pPr>
          </a:lstStyle>
          <a:p>
            <a:pPr rtl="0"/>
            <a:fld id="{66A79B9B-7697-45C2-940D-4A6F0C70955D}" type="datetime1">
              <a:rPr lang="en-GB" smtClean="0"/>
              <a:t>30/01/2026</a:t>
            </a:fld>
            <a:endParaRPr lang="en-GB" dirty="0"/>
          </a:p>
        </p:txBody>
      </p:sp>
      <p:sp>
        <p:nvSpPr>
          <p:cNvPr id="4" name="Slide Image Placeholder 3"/>
          <p:cNvSpPr>
            <a:spLocks noGrp="1" noRot="1" noChangeAspect="1"/>
          </p:cNvSpPr>
          <p:nvPr>
            <p:ph type="sldImg" idx="2"/>
          </p:nvPr>
        </p:nvSpPr>
        <p:spPr>
          <a:xfrm>
            <a:off x="419100" y="1239838"/>
            <a:ext cx="5946775" cy="3346450"/>
          </a:xfrm>
          <a:prstGeom prst="rect">
            <a:avLst/>
          </a:prstGeom>
          <a:noFill/>
          <a:ln w="12700">
            <a:solidFill>
              <a:prstClr val="black"/>
            </a:solidFill>
          </a:ln>
        </p:spPr>
        <p:txBody>
          <a:bodyPr vert="horz" lIns="91303" tIns="45651" rIns="91303" bIns="45651" rtlCol="0" anchor="ctr"/>
          <a:lstStyle/>
          <a:p>
            <a:pPr rtl="0"/>
            <a:endParaRPr lang="en-GB" dirty="0"/>
          </a:p>
        </p:txBody>
      </p:sp>
      <p:sp>
        <p:nvSpPr>
          <p:cNvPr id="5" name="Notes Placeholder 4"/>
          <p:cNvSpPr>
            <a:spLocks noGrp="1"/>
          </p:cNvSpPr>
          <p:nvPr>
            <p:ph type="body" sz="quarter" idx="3"/>
          </p:nvPr>
        </p:nvSpPr>
        <p:spPr>
          <a:xfrm>
            <a:off x="678498" y="4772611"/>
            <a:ext cx="5427980" cy="3904864"/>
          </a:xfrm>
          <a:prstGeom prst="rect">
            <a:avLst/>
          </a:prstGeom>
        </p:spPr>
        <p:txBody>
          <a:bodyPr vert="horz" lIns="91303" tIns="45651" rIns="91303" bIns="45651"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9419537"/>
            <a:ext cx="2940156" cy="497576"/>
          </a:xfrm>
          <a:prstGeom prst="rect">
            <a:avLst/>
          </a:prstGeom>
        </p:spPr>
        <p:txBody>
          <a:bodyPr vert="horz" lIns="91303" tIns="45651" rIns="91303" bIns="45651"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43250" y="9419537"/>
            <a:ext cx="2940156" cy="497576"/>
          </a:xfrm>
          <a:prstGeom prst="rect">
            <a:avLst/>
          </a:prstGeom>
        </p:spPr>
        <p:txBody>
          <a:bodyPr vert="horz" lIns="91303" tIns="45651" rIns="91303" bIns="45651" rtlCol="0" anchor="b"/>
          <a:lstStyle>
            <a:lvl1pPr algn="r">
              <a:defRPr sz="1200"/>
            </a:lvl1pPr>
          </a:lstStyle>
          <a:p>
            <a:pPr rtl="0"/>
            <a:fld id="{0DC92804-03A6-47F6-A893-4DDB8903A808}" type="slidenum">
              <a:rPr lang="en-GB" smtClean="0"/>
              <a:t>‹#›</a:t>
            </a:fld>
            <a:endParaRPr lang="en-GB" dirty="0"/>
          </a:p>
        </p:txBody>
      </p:sp>
    </p:spTree>
    <p:extLst>
      <p:ext uri="{BB962C8B-B14F-4D97-AF65-F5344CB8AC3E}">
        <p14:creationId xmlns:p14="http://schemas.microsoft.com/office/powerpoint/2010/main" val="294471735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498475"/>
            <a:ext cx="3230562" cy="1817688"/>
          </a:xfrm>
        </p:spPr>
      </p:sp>
      <p:sp>
        <p:nvSpPr>
          <p:cNvPr id="3" name="Notes Placeholder 2"/>
          <p:cNvSpPr>
            <a:spLocks noGrp="1"/>
          </p:cNvSpPr>
          <p:nvPr>
            <p:ph type="body" idx="1"/>
          </p:nvPr>
        </p:nvSpPr>
        <p:spPr>
          <a:xfrm>
            <a:off x="436176" y="2400299"/>
            <a:ext cx="5856081" cy="7267483"/>
          </a:xfrm>
        </p:spPr>
        <p:txBody>
          <a:bodyPr rtlCol="0"/>
          <a:lstStyle/>
          <a:p>
            <a:endParaRPr lang="en-GB" dirty="0"/>
          </a:p>
          <a:p>
            <a:endParaRPr lang="en-GB" dirty="0"/>
          </a:p>
          <a:p>
            <a:pPr rtl="0"/>
            <a:endParaRPr lang="en-GB" dirty="0"/>
          </a:p>
          <a:p>
            <a:pPr rtl="0"/>
            <a:endParaRPr lang="en-GB" dirty="0"/>
          </a:p>
          <a:p>
            <a:pPr rtl="0"/>
            <a:endParaRPr lang="en-GB" dirty="0"/>
          </a:p>
        </p:txBody>
      </p:sp>
      <p:sp>
        <p:nvSpPr>
          <p:cNvPr id="4" name="Slide Number Placeholder 3"/>
          <p:cNvSpPr>
            <a:spLocks noGrp="1"/>
          </p:cNvSpPr>
          <p:nvPr>
            <p:ph type="sldNum" sz="quarter" idx="5"/>
          </p:nvPr>
        </p:nvSpPr>
        <p:spPr/>
        <p:txBody>
          <a:bodyPr rtlCol="0"/>
          <a:lstStyle/>
          <a:p>
            <a:pPr rtl="0"/>
            <a:fld id="{0DC92804-03A6-47F6-A893-4DDB8903A808}" type="slidenum">
              <a:rPr lang="en-GB" smtClean="0"/>
              <a:t>1</a:t>
            </a:fld>
            <a:endParaRPr lang="en-GB" dirty="0"/>
          </a:p>
        </p:txBody>
      </p:sp>
      <p:sp>
        <p:nvSpPr>
          <p:cNvPr id="5" name="Date Placeholder 4">
            <a:extLst>
              <a:ext uri="{FF2B5EF4-FFF2-40B4-BE49-F238E27FC236}">
                <a16:creationId xmlns:a16="http://schemas.microsoft.com/office/drawing/2014/main" id="{76CFE2A3-B611-4763-89C7-5FC690BC243E}"/>
              </a:ext>
            </a:extLst>
          </p:cNvPr>
          <p:cNvSpPr>
            <a:spLocks noGrp="1"/>
          </p:cNvSpPr>
          <p:nvPr>
            <p:ph type="dt" idx="1"/>
          </p:nvPr>
        </p:nvSpPr>
        <p:spPr/>
        <p:txBody>
          <a:bodyPr/>
          <a:lstStyle/>
          <a:p>
            <a:pPr rtl="0"/>
            <a:fld id="{46295689-A1AB-4893-9C55-B0FD8D5CDB81}" type="datetime1">
              <a:rPr lang="en-GB" smtClean="0"/>
              <a:t>30/01/2026</a:t>
            </a:fld>
            <a:endParaRPr lang="en-GB" dirty="0"/>
          </a:p>
        </p:txBody>
      </p:sp>
    </p:spTree>
    <p:extLst>
      <p:ext uri="{BB962C8B-B14F-4D97-AF65-F5344CB8AC3E}">
        <p14:creationId xmlns:p14="http://schemas.microsoft.com/office/powerpoint/2010/main" val="70960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498475"/>
            <a:ext cx="3105150" cy="1747838"/>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10</a:t>
            </a:fld>
            <a:endParaRPr lang="en-GB" dirty="0"/>
          </a:p>
        </p:txBody>
      </p:sp>
    </p:spTree>
    <p:extLst>
      <p:ext uri="{BB962C8B-B14F-4D97-AF65-F5344CB8AC3E}">
        <p14:creationId xmlns:p14="http://schemas.microsoft.com/office/powerpoint/2010/main" val="180358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498475"/>
            <a:ext cx="2711450" cy="1525588"/>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11</a:t>
            </a:fld>
            <a:endParaRPr lang="en-GB" dirty="0"/>
          </a:p>
        </p:txBody>
      </p:sp>
    </p:spTree>
    <p:extLst>
      <p:ext uri="{BB962C8B-B14F-4D97-AF65-F5344CB8AC3E}">
        <p14:creationId xmlns:p14="http://schemas.microsoft.com/office/powerpoint/2010/main" val="3202052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417513"/>
            <a:ext cx="3624263" cy="2039937"/>
          </a:xfrm>
        </p:spPr>
      </p:sp>
      <p:sp>
        <p:nvSpPr>
          <p:cNvPr id="3" name="Notes Placeholder 2"/>
          <p:cNvSpPr>
            <a:spLocks noGrp="1"/>
          </p:cNvSpPr>
          <p:nvPr>
            <p:ph type="body" idx="1"/>
          </p:nvPr>
        </p:nvSpPr>
        <p:spPr>
          <a:xfrm>
            <a:off x="420021" y="2771480"/>
            <a:ext cx="6066092" cy="6809159"/>
          </a:xfrm>
        </p:spPr>
        <p:txBody>
          <a:bodyPr/>
          <a:lstStyle/>
          <a:p>
            <a:endParaRPr lang="en-GB" dirty="0"/>
          </a:p>
          <a:p>
            <a:r>
              <a:rPr lang="en-GB" dirty="0"/>
              <a:t> </a:t>
            </a:r>
          </a:p>
          <a:p>
            <a:endParaRPr lang="en-GB" dirty="0"/>
          </a:p>
        </p:txBody>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12</a:t>
            </a:fld>
            <a:endParaRPr lang="en-GB" dirty="0"/>
          </a:p>
        </p:txBody>
      </p:sp>
    </p:spTree>
    <p:extLst>
      <p:ext uri="{BB962C8B-B14F-4D97-AF65-F5344CB8AC3E}">
        <p14:creationId xmlns:p14="http://schemas.microsoft.com/office/powerpoint/2010/main" val="153829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325438"/>
            <a:ext cx="3478213" cy="1957387"/>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13</a:t>
            </a:fld>
            <a:endParaRPr lang="en-GB" dirty="0"/>
          </a:p>
        </p:txBody>
      </p:sp>
    </p:spTree>
    <p:extLst>
      <p:ext uri="{BB962C8B-B14F-4D97-AF65-F5344CB8AC3E}">
        <p14:creationId xmlns:p14="http://schemas.microsoft.com/office/powerpoint/2010/main" val="326165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130175"/>
            <a:ext cx="3348038" cy="1884363"/>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14</a:t>
            </a:fld>
            <a:endParaRPr lang="en-GB" dirty="0"/>
          </a:p>
        </p:txBody>
      </p:sp>
    </p:spTree>
    <p:extLst>
      <p:ext uri="{BB962C8B-B14F-4D97-AF65-F5344CB8AC3E}">
        <p14:creationId xmlns:p14="http://schemas.microsoft.com/office/powerpoint/2010/main" val="404388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298450"/>
            <a:ext cx="3344863" cy="1882775"/>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15</a:t>
            </a:fld>
            <a:endParaRPr lang="en-GB" dirty="0"/>
          </a:p>
        </p:txBody>
      </p:sp>
    </p:spTree>
    <p:extLst>
      <p:ext uri="{BB962C8B-B14F-4D97-AF65-F5344CB8AC3E}">
        <p14:creationId xmlns:p14="http://schemas.microsoft.com/office/powerpoint/2010/main" val="270694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414338"/>
            <a:ext cx="3159125" cy="1778000"/>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16</a:t>
            </a:fld>
            <a:endParaRPr lang="en-GB" dirty="0"/>
          </a:p>
        </p:txBody>
      </p:sp>
    </p:spTree>
    <p:extLst>
      <p:ext uri="{BB962C8B-B14F-4D97-AF65-F5344CB8AC3E}">
        <p14:creationId xmlns:p14="http://schemas.microsoft.com/office/powerpoint/2010/main" val="1082708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4350" y="962025"/>
            <a:ext cx="2478088" cy="1393825"/>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17</a:t>
            </a:fld>
            <a:endParaRPr lang="en-GB" dirty="0"/>
          </a:p>
        </p:txBody>
      </p:sp>
    </p:spTree>
    <p:extLst>
      <p:ext uri="{BB962C8B-B14F-4D97-AF65-F5344CB8AC3E}">
        <p14:creationId xmlns:p14="http://schemas.microsoft.com/office/powerpoint/2010/main" val="312688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18</a:t>
            </a:fld>
            <a:endParaRPr lang="en-GB" dirty="0"/>
          </a:p>
        </p:txBody>
      </p:sp>
    </p:spTree>
    <p:extLst>
      <p:ext uri="{BB962C8B-B14F-4D97-AF65-F5344CB8AC3E}">
        <p14:creationId xmlns:p14="http://schemas.microsoft.com/office/powerpoint/2010/main" val="145012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334963"/>
            <a:ext cx="3522663" cy="1982787"/>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2</a:t>
            </a:fld>
            <a:endParaRPr lang="en-GB" dirty="0"/>
          </a:p>
        </p:txBody>
      </p:sp>
    </p:spTree>
    <p:extLst>
      <p:ext uri="{BB962C8B-B14F-4D97-AF65-F5344CB8AC3E}">
        <p14:creationId xmlns:p14="http://schemas.microsoft.com/office/powerpoint/2010/main" val="114239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325438"/>
            <a:ext cx="2892425" cy="1627187"/>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3</a:t>
            </a:fld>
            <a:endParaRPr lang="en-GB" dirty="0"/>
          </a:p>
        </p:txBody>
      </p:sp>
    </p:spTree>
    <p:extLst>
      <p:ext uri="{BB962C8B-B14F-4D97-AF65-F5344CB8AC3E}">
        <p14:creationId xmlns:p14="http://schemas.microsoft.com/office/powerpoint/2010/main" val="376132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249238"/>
            <a:ext cx="3752850" cy="2111375"/>
          </a:xfrm>
        </p:spPr>
      </p:sp>
      <p:sp>
        <p:nvSpPr>
          <p:cNvPr id="3" name="Notes Placeholder 2"/>
          <p:cNvSpPr>
            <a:spLocks noGrp="1"/>
          </p:cNvSpPr>
          <p:nvPr>
            <p:ph type="body" idx="1"/>
          </p:nvPr>
        </p:nvSpPr>
        <p:spPr>
          <a:xfrm>
            <a:off x="312738" y="2609850"/>
            <a:ext cx="5793740" cy="6067625"/>
          </a:xfrm>
        </p:spPr>
        <p:txBody>
          <a:bodyPr/>
          <a:lstStyle/>
          <a:p>
            <a:endParaRPr lang="en-GB" dirty="0"/>
          </a:p>
        </p:txBody>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4</a:t>
            </a:fld>
            <a:endParaRPr lang="en-GB" dirty="0"/>
          </a:p>
        </p:txBody>
      </p:sp>
    </p:spTree>
    <p:extLst>
      <p:ext uri="{BB962C8B-B14F-4D97-AF65-F5344CB8AC3E}">
        <p14:creationId xmlns:p14="http://schemas.microsoft.com/office/powerpoint/2010/main" val="35344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327025"/>
            <a:ext cx="3098800" cy="1743075"/>
          </a:xfrm>
        </p:spPr>
      </p:sp>
      <p:sp>
        <p:nvSpPr>
          <p:cNvPr id="3" name="Notes Placeholder 2"/>
          <p:cNvSpPr>
            <a:spLocks noGrp="1"/>
          </p:cNvSpPr>
          <p:nvPr>
            <p:ph type="body" idx="1"/>
          </p:nvPr>
        </p:nvSpPr>
        <p:spPr>
          <a:xfrm>
            <a:off x="237593" y="2211134"/>
            <a:ext cx="5969162" cy="7378954"/>
          </a:xfrm>
        </p:spPr>
        <p:txBody>
          <a:bodyPr/>
          <a:lstStyle/>
          <a:p>
            <a:endParaRPr lang="en-GB" dirty="0"/>
          </a:p>
          <a:p>
            <a:endParaRPr lang="en-GB" dirty="0"/>
          </a:p>
          <a:p>
            <a:endParaRPr lang="en-GB" dirty="0"/>
          </a:p>
        </p:txBody>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5</a:t>
            </a:fld>
            <a:endParaRPr lang="en-GB" dirty="0"/>
          </a:p>
        </p:txBody>
      </p:sp>
    </p:spTree>
    <p:extLst>
      <p:ext uri="{BB962C8B-B14F-4D97-AF65-F5344CB8AC3E}">
        <p14:creationId xmlns:p14="http://schemas.microsoft.com/office/powerpoint/2010/main" val="1651678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574675"/>
            <a:ext cx="3194050" cy="1797050"/>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6</a:t>
            </a:fld>
            <a:endParaRPr lang="en-GB" dirty="0"/>
          </a:p>
        </p:txBody>
      </p:sp>
    </p:spTree>
    <p:extLst>
      <p:ext uri="{BB962C8B-B14F-4D97-AF65-F5344CB8AC3E}">
        <p14:creationId xmlns:p14="http://schemas.microsoft.com/office/powerpoint/2010/main" val="2992684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763" y="249238"/>
            <a:ext cx="3170237" cy="1784350"/>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7</a:t>
            </a:fld>
            <a:endParaRPr lang="en-GB" dirty="0"/>
          </a:p>
        </p:txBody>
      </p:sp>
    </p:spTree>
    <p:extLst>
      <p:ext uri="{BB962C8B-B14F-4D97-AF65-F5344CB8AC3E}">
        <p14:creationId xmlns:p14="http://schemas.microsoft.com/office/powerpoint/2010/main" val="549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496888"/>
            <a:ext cx="3717925" cy="2092325"/>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8</a:t>
            </a:fld>
            <a:endParaRPr lang="en-GB" dirty="0"/>
          </a:p>
        </p:txBody>
      </p:sp>
    </p:spTree>
    <p:extLst>
      <p:ext uri="{BB962C8B-B14F-4D97-AF65-F5344CB8AC3E}">
        <p14:creationId xmlns:p14="http://schemas.microsoft.com/office/powerpoint/2010/main" val="574644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403225"/>
            <a:ext cx="2973387" cy="1673225"/>
          </a:xfrm>
        </p:spPr>
      </p:sp>
      <p:sp>
        <p:nvSpPr>
          <p:cNvPr id="4" name="Date Placeholder 3"/>
          <p:cNvSpPr>
            <a:spLocks noGrp="1"/>
          </p:cNvSpPr>
          <p:nvPr>
            <p:ph type="dt" idx="1"/>
          </p:nvPr>
        </p:nvSpPr>
        <p:spPr/>
        <p:txBody>
          <a:bodyPr/>
          <a:lstStyle/>
          <a:p>
            <a:pPr rtl="0"/>
            <a:fld id="{66A79B9B-7697-45C2-940D-4A6F0C70955D}" type="datetime1">
              <a:rPr lang="en-GB" smtClean="0"/>
              <a:t>30/01/2026</a:t>
            </a:fld>
            <a:endParaRPr lang="en-GB" dirty="0"/>
          </a:p>
        </p:txBody>
      </p:sp>
      <p:sp>
        <p:nvSpPr>
          <p:cNvPr id="5" name="Slide Number Placeholder 4"/>
          <p:cNvSpPr>
            <a:spLocks noGrp="1"/>
          </p:cNvSpPr>
          <p:nvPr>
            <p:ph type="sldNum" sz="quarter" idx="5"/>
          </p:nvPr>
        </p:nvSpPr>
        <p:spPr/>
        <p:txBody>
          <a:bodyPr/>
          <a:lstStyle/>
          <a:p>
            <a:pPr rtl="0"/>
            <a:fld id="{0DC92804-03A6-47F6-A893-4DDB8903A808}" type="slidenum">
              <a:rPr lang="en-GB" smtClean="0"/>
              <a:t>9</a:t>
            </a:fld>
            <a:endParaRPr lang="en-GB" dirty="0"/>
          </a:p>
        </p:txBody>
      </p:sp>
    </p:spTree>
    <p:extLst>
      <p:ext uri="{BB962C8B-B14F-4D97-AF65-F5344CB8AC3E}">
        <p14:creationId xmlns:p14="http://schemas.microsoft.com/office/powerpoint/2010/main" val="153829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3AFB24-9188-4C0A-A512-E59E6F17DCAF}"/>
              </a:ext>
              <a:ext uri="{C183D7F6-B498-43B3-948B-1728B52AA6E4}">
                <adec:decorative xmlns:adec="http://schemas.microsoft.com/office/drawing/2017/decorative" val="1"/>
              </a:ext>
            </a:extLst>
          </p:cNvPr>
          <p:cNvSpPr/>
          <p:nvPr userDrawn="1"/>
        </p:nvSpPr>
        <p:spPr>
          <a:xfrm rot="10800000">
            <a:off x="4565"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14D31D73-6FE4-4E4B-8D0B-E55FABBFA92B}"/>
              </a:ext>
              <a:ext uri="{C183D7F6-B498-43B3-948B-1728B52AA6E4}">
                <adec:decorative xmlns:adec="http://schemas.microsoft.com/office/drawing/2017/decorative" val="1"/>
              </a:ext>
            </a:extLst>
          </p:cNvPr>
          <p:cNvSpPr/>
          <p:nvPr userDrawn="1"/>
        </p:nvSpPr>
        <p:spPr>
          <a:xfrm rot="10800000">
            <a:off x="1524"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39A9F4D9-AE67-4B73-8B27-FD437564D7A6}"/>
              </a:ext>
            </a:extLst>
          </p:cNvPr>
          <p:cNvSpPr>
            <a:spLocks noGrp="1"/>
          </p:cNvSpPr>
          <p:nvPr>
            <p:ph type="ctrTitle"/>
          </p:nvPr>
        </p:nvSpPr>
        <p:spPr>
          <a:xfrm>
            <a:off x="422899" y="4476329"/>
            <a:ext cx="6467547" cy="1558680"/>
          </a:xfrm>
        </p:spPr>
        <p:txBody>
          <a:bodyPr rtlCol="0" anchor="ctr" anchorCtr="0">
            <a:normAutofit/>
          </a:bodyPr>
          <a:lstStyle/>
          <a:p>
            <a:pPr algn="l" rtl="0">
              <a:lnSpc>
                <a:spcPts val="5800"/>
              </a:lnSpc>
            </a:pPr>
            <a:r>
              <a:rPr lang="en-US" sz="4800"/>
              <a:t>Click to edit Master title style</a:t>
            </a:r>
            <a:endParaRPr lang="en-GB" sz="4800" dirty="0"/>
          </a:p>
        </p:txBody>
      </p:sp>
      <p:sp>
        <p:nvSpPr>
          <p:cNvPr id="8" name="Subtitle 24">
            <a:extLst>
              <a:ext uri="{FF2B5EF4-FFF2-40B4-BE49-F238E27FC236}">
                <a16:creationId xmlns:a16="http://schemas.microsoft.com/office/drawing/2014/main" id="{2A23FDD6-741A-4F02-B44B-70D85FCF5325}"/>
              </a:ext>
            </a:extLst>
          </p:cNvPr>
          <p:cNvSpPr>
            <a:spLocks noGrp="1"/>
          </p:cNvSpPr>
          <p:nvPr>
            <p:ph type="subTitle" idx="1"/>
          </p:nvPr>
        </p:nvSpPr>
        <p:spPr>
          <a:xfrm>
            <a:off x="7096924" y="4476328"/>
            <a:ext cx="4046957" cy="1558673"/>
          </a:xfrm>
        </p:spPr>
        <p:txBody>
          <a:bodyPr rtlCol="0" anchor="ctr">
            <a:normAutofit/>
          </a:bodyPr>
          <a:lstStyle>
            <a:lvl1pPr>
              <a:buNone/>
              <a:defRPr/>
            </a:lvl1pPr>
          </a:lstStyle>
          <a:p>
            <a:pPr algn="l" rtl="0">
              <a:lnSpc>
                <a:spcPts val="3200"/>
              </a:lnSpc>
            </a:pPr>
            <a:r>
              <a:rPr lang="en-US" sz="2200"/>
              <a:t>Click to edit Master subtitle style</a:t>
            </a:r>
            <a:endParaRPr lang="en-GB" sz="2200" dirty="0"/>
          </a:p>
        </p:txBody>
      </p:sp>
      <p:sp>
        <p:nvSpPr>
          <p:cNvPr id="11" name="Picture Placeholder 10">
            <a:extLst>
              <a:ext uri="{FF2B5EF4-FFF2-40B4-BE49-F238E27FC236}">
                <a16:creationId xmlns:a16="http://schemas.microsoft.com/office/drawing/2014/main" id="{8942B78C-790E-4881-96BA-169A876C67F3}"/>
              </a:ext>
            </a:extLst>
          </p:cNvPr>
          <p:cNvSpPr>
            <a:spLocks noGrp="1"/>
          </p:cNvSpPr>
          <p:nvPr>
            <p:ph type="pic" sz="quarter" idx="13"/>
          </p:nvPr>
        </p:nvSpPr>
        <p:spPr>
          <a:xfrm>
            <a:off x="1524" y="0"/>
            <a:ext cx="12188952" cy="4271133"/>
          </a:xfrm>
          <a:solidFill>
            <a:schemeClr val="accent3"/>
          </a:solidFill>
        </p:spPr>
        <p:txBody>
          <a:bodyPr rtlCol="0"/>
          <a:lstStyle/>
          <a:p>
            <a:pPr rtl="0"/>
            <a:r>
              <a:rPr lang="en-US" dirty="0"/>
              <a:t>Click icon to add picture</a:t>
            </a:r>
            <a:endParaRPr lang="en-GB" dirty="0"/>
          </a:p>
        </p:txBody>
      </p:sp>
      <p:sp>
        <p:nvSpPr>
          <p:cNvPr id="9" name="Rectangle 8">
            <a:extLst>
              <a:ext uri="{FF2B5EF4-FFF2-40B4-BE49-F238E27FC236}">
                <a16:creationId xmlns:a16="http://schemas.microsoft.com/office/drawing/2014/main" id="{92381543-EC92-42BD-A142-81963D4273D5}"/>
              </a:ext>
              <a:ext uri="{C183D7F6-B498-43B3-948B-1728B52AA6E4}">
                <adec:decorative xmlns:adec="http://schemas.microsoft.com/office/drawing/2017/decorative" val="1"/>
              </a:ext>
            </a:extLst>
          </p:cNvPr>
          <p:cNvSpPr/>
          <p:nvPr userDrawn="1"/>
        </p:nvSpPr>
        <p:spPr>
          <a:xfrm rot="10800000">
            <a:off x="11494040" y="4274977"/>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466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BDB087A-3DA7-4017-A5B1-F130DC91FB35}"/>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dirty="0"/>
          </a:p>
        </p:txBody>
      </p:sp>
      <p:sp>
        <p:nvSpPr>
          <p:cNvPr id="7" name="Rectangle 6">
            <a:extLst>
              <a:ext uri="{FF2B5EF4-FFF2-40B4-BE49-F238E27FC236}">
                <a16:creationId xmlns:a16="http://schemas.microsoft.com/office/drawing/2014/main" id="{BAF5A401-D6B7-4962-876B-5DB5840E4F93}"/>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9B907326-D737-439C-9190-476F49A50994}"/>
              </a:ext>
            </a:extLst>
          </p:cNvPr>
          <p:cNvSpPr>
            <a:spLocks noGrp="1"/>
          </p:cNvSpPr>
          <p:nvPr>
            <p:ph type="title"/>
          </p:nvPr>
        </p:nvSpPr>
        <p:spPr>
          <a:xfrm>
            <a:off x="422145" y="539496"/>
            <a:ext cx="4907908" cy="2640432"/>
          </a:xfrm>
        </p:spPr>
        <p:txBody>
          <a:bodyPr rtlCol="0" anchor="t">
            <a:normAutofit/>
          </a:bodyPr>
          <a:lstStyle/>
          <a:p>
            <a:pPr rtl="0"/>
            <a:r>
              <a:rPr lang="en-US" sz="4800">
                <a:solidFill>
                  <a:schemeClr val="tx1"/>
                </a:solidFill>
              </a:rPr>
              <a:t>Click to edit Master title style</a:t>
            </a:r>
            <a:endParaRPr lang="en-GB" sz="4800" dirty="0">
              <a:solidFill>
                <a:schemeClr val="tx1"/>
              </a:solidFill>
            </a:endParaRPr>
          </a:p>
        </p:txBody>
      </p:sp>
      <p:sp>
        <p:nvSpPr>
          <p:cNvPr id="9" name="Content Placeholder 2">
            <a:extLst>
              <a:ext uri="{FF2B5EF4-FFF2-40B4-BE49-F238E27FC236}">
                <a16:creationId xmlns:a16="http://schemas.microsoft.com/office/drawing/2014/main" id="{00B68F67-401D-47DB-8256-A99FC6E99F6C}"/>
              </a:ext>
            </a:extLst>
          </p:cNvPr>
          <p:cNvSpPr>
            <a:spLocks noGrp="1"/>
          </p:cNvSpPr>
          <p:nvPr>
            <p:ph idx="1"/>
          </p:nvPr>
        </p:nvSpPr>
        <p:spPr>
          <a:xfrm>
            <a:off x="5583401" y="539496"/>
            <a:ext cx="4956417" cy="2640432"/>
          </a:xfrm>
        </p:spPr>
        <p:txBody>
          <a:bodyPr rtlCol="0" anchor="t" anchorCtr="0">
            <a:normAutofit/>
          </a:bodyPr>
          <a:lstStyle>
            <a:lvl1pPr marL="0" indent="0">
              <a:buNone/>
              <a:defRPr/>
            </a:lvl1pPr>
          </a:lstStyle>
          <a:p>
            <a:pPr lvl="0" rtl="0">
              <a:lnSpc>
                <a:spcPts val="2800"/>
              </a:lnSpc>
            </a:pPr>
            <a:r>
              <a:rPr lang="en-US" sz="1800">
                <a:solidFill>
                  <a:schemeClr val="tx1"/>
                </a:solidFill>
              </a:rPr>
              <a:t>Click to edit Master text styles</a:t>
            </a:r>
          </a:p>
        </p:txBody>
      </p:sp>
      <p:sp>
        <p:nvSpPr>
          <p:cNvPr id="15" name="Picture Placeholder 14">
            <a:extLst>
              <a:ext uri="{FF2B5EF4-FFF2-40B4-BE49-F238E27FC236}">
                <a16:creationId xmlns:a16="http://schemas.microsoft.com/office/drawing/2014/main" id="{7F752DB1-6A0B-4783-9C40-800940EAFCFE}"/>
              </a:ext>
            </a:extLst>
          </p:cNvPr>
          <p:cNvSpPr>
            <a:spLocks noGrp="1"/>
          </p:cNvSpPr>
          <p:nvPr>
            <p:ph type="pic" sz="quarter" idx="13"/>
          </p:nvPr>
        </p:nvSpPr>
        <p:spPr>
          <a:xfrm>
            <a:off x="420624" y="3355848"/>
            <a:ext cx="5230368" cy="2816352"/>
          </a:xfrm>
          <a:solidFill>
            <a:schemeClr val="accent3"/>
          </a:solidFill>
        </p:spPr>
        <p:txBody>
          <a:bodyPr rtlCol="0"/>
          <a:lstStyle/>
          <a:p>
            <a:pPr rtl="0"/>
            <a:r>
              <a:rPr lang="en-US" dirty="0"/>
              <a:t>Click icon to add picture</a:t>
            </a:r>
            <a:endParaRPr lang="en-GB" dirty="0"/>
          </a:p>
        </p:txBody>
      </p:sp>
      <p:sp>
        <p:nvSpPr>
          <p:cNvPr id="16" name="Picture Placeholder 14">
            <a:extLst>
              <a:ext uri="{FF2B5EF4-FFF2-40B4-BE49-F238E27FC236}">
                <a16:creationId xmlns:a16="http://schemas.microsoft.com/office/drawing/2014/main" id="{4F09D8BB-76EC-4BB5-8860-21FBB2990A2D}"/>
              </a:ext>
            </a:extLst>
          </p:cNvPr>
          <p:cNvSpPr>
            <a:spLocks noGrp="1"/>
          </p:cNvSpPr>
          <p:nvPr>
            <p:ph type="pic" sz="quarter" idx="14"/>
          </p:nvPr>
        </p:nvSpPr>
        <p:spPr>
          <a:xfrm>
            <a:off x="5650992" y="3355848"/>
            <a:ext cx="5843016" cy="2816352"/>
          </a:xfrm>
          <a:solidFill>
            <a:schemeClr val="accent3"/>
          </a:solidFill>
        </p:spPr>
        <p:txBody>
          <a:bodyPr rtlCol="0"/>
          <a:lstStyle/>
          <a:p>
            <a:pPr rtl="0"/>
            <a:r>
              <a:rPr lang="en-US" dirty="0"/>
              <a:t>Click icon to add picture</a:t>
            </a:r>
            <a:endParaRPr lang="en-GB"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endParaRPr lang="en-GB"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6" name="Rectangle 5">
            <a:extLst>
              <a:ext uri="{FF2B5EF4-FFF2-40B4-BE49-F238E27FC236}">
                <a16:creationId xmlns:a16="http://schemas.microsoft.com/office/drawing/2014/main" id="{CCADA8C2-1E19-4FCB-8656-240C92CFB7B1}"/>
              </a:ext>
              <a:ext uri="{C183D7F6-B498-43B3-948B-1728B52AA6E4}">
                <adec:decorative xmlns:adec="http://schemas.microsoft.com/office/drawing/2017/decorative" val="1"/>
              </a:ext>
            </a:extLst>
          </p:cNvPr>
          <p:cNvSpPr/>
          <p:nvPr userDrawn="1"/>
        </p:nvSpPr>
        <p:spPr>
          <a:xfrm rot="10800000">
            <a:off x="-1" y="3352062"/>
            <a:ext cx="413642" cy="282013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2" name="Straight Connector 11">
            <a:extLst>
              <a:ext uri="{FF2B5EF4-FFF2-40B4-BE49-F238E27FC236}">
                <a16:creationId xmlns:a16="http://schemas.microsoft.com/office/drawing/2014/main" id="{CBF1133D-7CCD-4CD4-B2BA-F05FAE174248}"/>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2B0F32-F444-4A9F-8575-96F5D13E4231}"/>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96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8941816-7203-4339-8B31-60B4107A1EE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dirty="0"/>
          </a:p>
        </p:txBody>
      </p:sp>
      <p:sp>
        <p:nvSpPr>
          <p:cNvPr id="6" name="Rectangle 5">
            <a:extLst>
              <a:ext uri="{FF2B5EF4-FFF2-40B4-BE49-F238E27FC236}">
                <a16:creationId xmlns:a16="http://schemas.microsoft.com/office/drawing/2014/main" id="{1A7A4606-69F4-4469-B7C4-4AF495ACE2BB}"/>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79BDEB7A-D103-487A-8C1B-9145FB24B663}"/>
              </a:ext>
            </a:extLst>
          </p:cNvPr>
          <p:cNvSpPr>
            <a:spLocks noGrp="1"/>
          </p:cNvSpPr>
          <p:nvPr>
            <p:ph type="title"/>
          </p:nvPr>
        </p:nvSpPr>
        <p:spPr>
          <a:xfrm>
            <a:off x="422897" y="539496"/>
            <a:ext cx="5228393" cy="2697190"/>
          </a:xfrm>
        </p:spPr>
        <p:txBody>
          <a:bodyPr rtlCol="0" anchor="b">
            <a:normAutofit/>
          </a:bodyPr>
          <a:lstStyle/>
          <a:p>
            <a:pPr rtl="0"/>
            <a:r>
              <a:rPr lang="en-US" sz="4800"/>
              <a:t>Click to edit Master title style</a:t>
            </a:r>
            <a:endParaRPr lang="en-GB" sz="4800" dirty="0"/>
          </a:p>
        </p:txBody>
      </p:sp>
      <p:sp>
        <p:nvSpPr>
          <p:cNvPr id="8" name="Content Placeholder 2">
            <a:extLst>
              <a:ext uri="{FF2B5EF4-FFF2-40B4-BE49-F238E27FC236}">
                <a16:creationId xmlns:a16="http://schemas.microsoft.com/office/drawing/2014/main" id="{F3017A3E-25F7-41D5-AABB-24D0E2673A63}"/>
              </a:ext>
            </a:extLst>
          </p:cNvPr>
          <p:cNvSpPr>
            <a:spLocks noGrp="1"/>
          </p:cNvSpPr>
          <p:nvPr>
            <p:ph idx="1"/>
          </p:nvPr>
        </p:nvSpPr>
        <p:spPr>
          <a:xfrm>
            <a:off x="422897" y="3354749"/>
            <a:ext cx="5228392" cy="2582470"/>
          </a:xfrm>
        </p:spPr>
        <p:txBody>
          <a:bodyPr rtlCol="0">
            <a:noAutofit/>
          </a:bodyPr>
          <a:lstStyle>
            <a:lvl1pPr marL="0" indent="0">
              <a:buNone/>
              <a:defRPr/>
            </a:lvl1pPr>
          </a:lstStyle>
          <a:p>
            <a:pPr lvl="0" rtl="0">
              <a:lnSpc>
                <a:spcPts val="2800"/>
              </a:lnSpc>
            </a:pPr>
            <a:r>
              <a:rPr lang="en-US" sz="1800"/>
              <a:t>Click to edit Master text styles</a:t>
            </a:r>
          </a:p>
        </p:txBody>
      </p:sp>
      <p:sp>
        <p:nvSpPr>
          <p:cNvPr id="9" name="Rectangle 8">
            <a:extLst>
              <a:ext uri="{FF2B5EF4-FFF2-40B4-BE49-F238E27FC236}">
                <a16:creationId xmlns:a16="http://schemas.microsoft.com/office/drawing/2014/main" id="{C262D696-4404-4062-9387-925D9687B972}"/>
              </a:ext>
              <a:ext uri="{C183D7F6-B498-43B3-948B-1728B52AA6E4}">
                <adec:decorative xmlns:adec="http://schemas.microsoft.com/office/drawing/2017/decorative" val="1"/>
              </a:ext>
            </a:extLst>
          </p:cNvPr>
          <p:cNvSpPr/>
          <p:nvPr userDrawn="1"/>
        </p:nvSpPr>
        <p:spPr>
          <a:xfrm rot="10800000">
            <a:off x="6095999" y="695340"/>
            <a:ext cx="5391683" cy="547685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1" name="Straight Connector 10">
            <a:extLst>
              <a:ext uri="{FF2B5EF4-FFF2-40B4-BE49-F238E27FC236}">
                <a16:creationId xmlns:a16="http://schemas.microsoft.com/office/drawing/2014/main" id="{C415F07E-A8F5-473A-90AC-3BF5823C08A3}"/>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5C0C26-4C66-47DC-B079-5B94C22F15BD}"/>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C0FC374E-BABB-4A9C-A608-04A2B9C68F26}"/>
              </a:ext>
            </a:extLst>
          </p:cNvPr>
          <p:cNvSpPr>
            <a:spLocks noGrp="1"/>
          </p:cNvSpPr>
          <p:nvPr>
            <p:ph type="pic" sz="quarter" idx="13"/>
          </p:nvPr>
        </p:nvSpPr>
        <p:spPr>
          <a:xfrm>
            <a:off x="6620256" y="1243584"/>
            <a:ext cx="4361688" cy="4361688"/>
          </a:xfrm>
          <a:solidFill>
            <a:schemeClr val="accent3"/>
          </a:solidFill>
        </p:spPr>
        <p:txBody>
          <a:bodyPr rtlCol="0"/>
          <a:lstStyle/>
          <a:p>
            <a:pPr rtl="0"/>
            <a:r>
              <a:rPr lang="en-US" dirty="0"/>
              <a:t>Click icon to add picture</a:t>
            </a:r>
            <a:endParaRPr lang="en-GB"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endParaRPr lang="en-GB"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4097349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rtlCol="0" anchor="b">
            <a:normAutofit/>
          </a:bodyPr>
          <a:lstStyle>
            <a:lvl1pPr algn="ctr">
              <a:lnSpc>
                <a:spcPct val="90000"/>
              </a:lnSpc>
              <a:defRPr sz="5200"/>
            </a:lvl1pPr>
          </a:lstStyle>
          <a:p>
            <a:pPr rtl="0"/>
            <a:r>
              <a:rPr lang="en-US"/>
              <a:t>Click to edit Master title style</a:t>
            </a:r>
            <a:endParaRPr lang="en-GB"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rtlCol="0">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n-GB" dirty="0"/>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rtlCol="0" anchor="ctr" anchorCtr="0"/>
          <a:lstStyle/>
          <a:p>
            <a:pPr rtl="0"/>
            <a:endParaRPr lang="en-GB"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rtlCol="0" anchor="ctr" anchorCtr="0"/>
          <a:lstStyle/>
          <a:p>
            <a:pPr rtl="0"/>
            <a:endParaRPr lang="en-GB" dirty="0"/>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rtlCol="0"/>
          <a:lstStyle>
            <a:lvl1pPr algn="ctr">
              <a:defRPr/>
            </a:lvl1pPr>
          </a:lstStyle>
          <a:p>
            <a:pPr rtl="0"/>
            <a:fld id="{3A4F6043-7A67-491B-98BC-F933DED7226D}" type="slidenum">
              <a:rPr lang="en-GB" smtClean="0"/>
              <a:t>‹#›</a:t>
            </a:fld>
            <a:endParaRPr lang="en-GB" dirty="0"/>
          </a:p>
        </p:txBody>
      </p:sp>
    </p:spTree>
    <p:extLst>
      <p:ext uri="{BB962C8B-B14F-4D97-AF65-F5344CB8AC3E}">
        <p14:creationId xmlns:p14="http://schemas.microsoft.com/office/powerpoint/2010/main" val="1070671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rtlCol="0" anchor="b">
            <a:normAutofit/>
          </a:bodyPr>
          <a:lstStyle>
            <a:lvl1pPr>
              <a:defRPr sz="4400"/>
            </a:lvl1p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rtlCol="0">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rtlCol="0"/>
          <a:lstStyle/>
          <a:p>
            <a:pPr rtl="0"/>
            <a:endParaRPr lang="en-GB" dirty="0"/>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rtlCol="0"/>
          <a:lstStyle/>
          <a:p>
            <a:pPr rtl="0"/>
            <a:endParaRPr lang="en-GB" dirty="0"/>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3719606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rtlCol="0"/>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rtlCol="0"/>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rtlCol="0"/>
          <a:lstStyle/>
          <a:p>
            <a:pPr rtl="0"/>
            <a:endParaRPr lang="en-GB" dirty="0"/>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rtlCol="0"/>
          <a:lstStyle/>
          <a:p>
            <a:pPr rtl="0"/>
            <a:endParaRPr lang="en-GB" dirty="0"/>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1893197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rtlCol="0"/>
          <a:lstStyle>
            <a:lvl1pPr>
              <a:defRPr sz="2400"/>
            </a:lvl1pPr>
            <a:lvl2pPr>
              <a:defRPr sz="2200"/>
            </a:lvl2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rtlCol="0"/>
          <a:lstStyle>
            <a:lvl1pPr>
              <a:defRPr sz="2400"/>
            </a:lvl1pPr>
            <a:lvl2pPr>
              <a:defRPr sz="2200"/>
            </a:lvl2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endParaRPr lang="en-GB" dirty="0"/>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endParaRPr lang="en-GB" dirty="0"/>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419147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rtlCol="0">
            <a:normAutofit/>
          </a:bodyPr>
          <a:lstStyle>
            <a:lvl1pPr>
              <a:defRPr sz="5200"/>
            </a:lvl1pPr>
          </a:lstStyle>
          <a:p>
            <a:pPr rtl="0"/>
            <a:r>
              <a:rPr lang="en-US"/>
              <a:t>Click to edit Master title style</a:t>
            </a:r>
            <a:endParaRPr lang="en-GB" dirty="0"/>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rtlCol="0"/>
          <a:lstStyle/>
          <a:p>
            <a:pPr rtl="0"/>
            <a:endParaRPr lang="en-GB" dirty="0"/>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rtlCol="0"/>
          <a:lstStyle/>
          <a:p>
            <a:pPr rtl="0"/>
            <a:endParaRPr lang="en-GB" dirty="0"/>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3891336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endParaRPr lang="en-GB"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3629900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rtlCol="0" anchor="b">
            <a:noAutofit/>
          </a:bodyPr>
          <a:lstStyle>
            <a:lvl1pPr>
              <a:defRPr sz="5200">
                <a:latin typeface="Dante (Headings)2"/>
              </a:defRPr>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rtlCol="0"/>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rtlCol="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rtlCol="0"/>
          <a:lstStyle/>
          <a:p>
            <a:pPr rtl="0"/>
            <a:endParaRPr lang="en-GB" dirty="0"/>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rtlCol="0"/>
          <a:lstStyle/>
          <a:p>
            <a:pPr rtl="0"/>
            <a:endParaRPr lang="en-GB" dirty="0"/>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1758513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rtlCol="0" anchor="b">
            <a:normAutofit/>
          </a:bodyPr>
          <a:lstStyle>
            <a:lvl1pPr>
              <a:defRPr sz="4400"/>
            </a:lvl1pPr>
          </a:lstStyle>
          <a:p>
            <a:pPr rtl="0"/>
            <a:r>
              <a:rPr lang="en-US"/>
              <a:t>Click to edit Master title style</a:t>
            </a:r>
            <a:endParaRPr lang="en-GB" dirty="0"/>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dirty="0"/>
              <a:t>Click icon to add picture</a:t>
            </a:r>
            <a:endParaRPr lang="en-GB" dirty="0"/>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rtlCol="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rtlCol="0"/>
          <a:lstStyle/>
          <a:p>
            <a:pPr rtl="0"/>
            <a:endParaRPr lang="en-GB" dirty="0"/>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rtlCol="0"/>
          <a:lstStyle/>
          <a:p>
            <a:pPr rtl="0"/>
            <a:endParaRPr lang="en-GB" dirty="0"/>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58169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Background grey rectangle">
            <a:extLst>
              <a:ext uri="{FF2B5EF4-FFF2-40B4-BE49-F238E27FC236}">
                <a16:creationId xmlns:a16="http://schemas.microsoft.com/office/drawing/2014/main" id="{B586FD74-98AC-4CA5-9E62-97DAE4C19399}"/>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dirty="0"/>
          </a:p>
        </p:txBody>
      </p:sp>
      <p:sp>
        <p:nvSpPr>
          <p:cNvPr id="6" name="Rectangle 5">
            <a:extLst>
              <a:ext uri="{FF2B5EF4-FFF2-40B4-BE49-F238E27FC236}">
                <a16:creationId xmlns:a16="http://schemas.microsoft.com/office/drawing/2014/main" id="{BBC94E74-B403-4256-9D59-241B0C4E532D}"/>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53836FB9-568E-408A-B183-65F9ABF6ED53}"/>
              </a:ext>
            </a:extLst>
          </p:cNvPr>
          <p:cNvSpPr>
            <a:spLocks noGrp="1"/>
          </p:cNvSpPr>
          <p:nvPr>
            <p:ph type="title"/>
          </p:nvPr>
        </p:nvSpPr>
        <p:spPr>
          <a:xfrm>
            <a:off x="422899" y="540168"/>
            <a:ext cx="10624949" cy="1787136"/>
          </a:xfrm>
        </p:spPr>
        <p:txBody>
          <a:bodyPr rtlCol="0" anchor="b">
            <a:normAutofit/>
          </a:bodyPr>
          <a:lstStyle/>
          <a:p>
            <a:pPr rtl="0"/>
            <a:r>
              <a:rPr lang="en-US" sz="4800">
                <a:solidFill>
                  <a:schemeClr val="tx1"/>
                </a:solidFill>
              </a:rPr>
              <a:t>Click to edit Master title style</a:t>
            </a:r>
            <a:endParaRPr lang="en-GB" sz="4800" dirty="0">
              <a:solidFill>
                <a:schemeClr val="tx1"/>
              </a:solidFill>
            </a:endParaRPr>
          </a:p>
        </p:txBody>
      </p:sp>
      <p:sp>
        <p:nvSpPr>
          <p:cNvPr id="17" name="Picture Placeholder 16">
            <a:extLst>
              <a:ext uri="{FF2B5EF4-FFF2-40B4-BE49-F238E27FC236}">
                <a16:creationId xmlns:a16="http://schemas.microsoft.com/office/drawing/2014/main" id="{B5437444-7076-4AEE-AB96-9C6BB85DAD9F}"/>
              </a:ext>
            </a:extLst>
          </p:cNvPr>
          <p:cNvSpPr>
            <a:spLocks noGrp="1"/>
          </p:cNvSpPr>
          <p:nvPr>
            <p:ph type="pic" sz="quarter" idx="13"/>
          </p:nvPr>
        </p:nvSpPr>
        <p:spPr>
          <a:xfrm>
            <a:off x="0" y="2577775"/>
            <a:ext cx="2587752" cy="1764792"/>
          </a:xfrm>
          <a:solidFill>
            <a:schemeClr val="accent3"/>
          </a:solidFill>
        </p:spPr>
        <p:txBody>
          <a:bodyPr rtlCol="0"/>
          <a:lstStyle/>
          <a:p>
            <a:pPr rtl="0"/>
            <a:r>
              <a:rPr lang="en-US" dirty="0"/>
              <a:t>Click icon to add picture</a:t>
            </a:r>
            <a:endParaRPr lang="en-GB" dirty="0"/>
          </a:p>
        </p:txBody>
      </p:sp>
      <p:sp>
        <p:nvSpPr>
          <p:cNvPr id="18" name="Picture Placeholder 16">
            <a:extLst>
              <a:ext uri="{FF2B5EF4-FFF2-40B4-BE49-F238E27FC236}">
                <a16:creationId xmlns:a16="http://schemas.microsoft.com/office/drawing/2014/main" id="{536502EE-A891-4CB0-9BA5-B0AC7B9AA808}"/>
              </a:ext>
            </a:extLst>
          </p:cNvPr>
          <p:cNvSpPr>
            <a:spLocks noGrp="1"/>
          </p:cNvSpPr>
          <p:nvPr>
            <p:ph type="pic" sz="quarter" idx="14"/>
          </p:nvPr>
        </p:nvSpPr>
        <p:spPr>
          <a:xfrm>
            <a:off x="0" y="4406215"/>
            <a:ext cx="2587752" cy="1764792"/>
          </a:xfrm>
          <a:solidFill>
            <a:schemeClr val="accent3"/>
          </a:solidFill>
        </p:spPr>
        <p:txBody>
          <a:bodyPr rtlCol="0"/>
          <a:lstStyle/>
          <a:p>
            <a:pPr rtl="0"/>
            <a:r>
              <a:rPr lang="en-US" dirty="0"/>
              <a:t>Click icon to add picture</a:t>
            </a:r>
            <a:endParaRPr lang="en-GB" dirty="0"/>
          </a:p>
        </p:txBody>
      </p:sp>
      <p:sp>
        <p:nvSpPr>
          <p:cNvPr id="19" name="Picture Placeholder 16">
            <a:extLst>
              <a:ext uri="{FF2B5EF4-FFF2-40B4-BE49-F238E27FC236}">
                <a16:creationId xmlns:a16="http://schemas.microsoft.com/office/drawing/2014/main" id="{51D45778-D0A6-415B-AA4F-03D6E429EB93}"/>
              </a:ext>
            </a:extLst>
          </p:cNvPr>
          <p:cNvSpPr>
            <a:spLocks noGrp="1"/>
          </p:cNvSpPr>
          <p:nvPr>
            <p:ph type="pic" sz="quarter" idx="15"/>
          </p:nvPr>
        </p:nvSpPr>
        <p:spPr>
          <a:xfrm>
            <a:off x="2651760" y="2577775"/>
            <a:ext cx="1764792" cy="1764792"/>
          </a:xfrm>
          <a:solidFill>
            <a:schemeClr val="accent3"/>
          </a:solidFill>
        </p:spPr>
        <p:txBody>
          <a:bodyPr rtlCol="0"/>
          <a:lstStyle/>
          <a:p>
            <a:pPr rtl="0"/>
            <a:r>
              <a:rPr lang="en-US" dirty="0"/>
              <a:t>Click icon to add picture</a:t>
            </a:r>
            <a:endParaRPr lang="en-GB" dirty="0"/>
          </a:p>
        </p:txBody>
      </p:sp>
      <p:sp>
        <p:nvSpPr>
          <p:cNvPr id="20" name="Picture Placeholder 16">
            <a:extLst>
              <a:ext uri="{FF2B5EF4-FFF2-40B4-BE49-F238E27FC236}">
                <a16:creationId xmlns:a16="http://schemas.microsoft.com/office/drawing/2014/main" id="{93E1D509-0CBA-46BD-9192-C0403309FDBA}"/>
              </a:ext>
            </a:extLst>
          </p:cNvPr>
          <p:cNvSpPr>
            <a:spLocks noGrp="1"/>
          </p:cNvSpPr>
          <p:nvPr>
            <p:ph type="pic" sz="quarter" idx="16"/>
          </p:nvPr>
        </p:nvSpPr>
        <p:spPr>
          <a:xfrm>
            <a:off x="2651760" y="4406575"/>
            <a:ext cx="1764792" cy="1764792"/>
          </a:xfrm>
          <a:solidFill>
            <a:schemeClr val="accent3"/>
          </a:solidFill>
        </p:spPr>
        <p:txBody>
          <a:bodyPr rtlCol="0"/>
          <a:lstStyle/>
          <a:p>
            <a:pPr rtl="0"/>
            <a:r>
              <a:rPr lang="en-US" dirty="0"/>
              <a:t>Click icon to add picture</a:t>
            </a:r>
            <a:endParaRPr lang="en-GB" dirty="0"/>
          </a:p>
        </p:txBody>
      </p:sp>
      <p:sp>
        <p:nvSpPr>
          <p:cNvPr id="12" name="Content Placeholder 2">
            <a:extLst>
              <a:ext uri="{FF2B5EF4-FFF2-40B4-BE49-F238E27FC236}">
                <a16:creationId xmlns:a16="http://schemas.microsoft.com/office/drawing/2014/main" id="{6994EC89-4FAE-445C-A6E8-D55E4A34DE4E}"/>
              </a:ext>
            </a:extLst>
          </p:cNvPr>
          <p:cNvSpPr>
            <a:spLocks noGrp="1"/>
          </p:cNvSpPr>
          <p:nvPr>
            <p:ph idx="1"/>
          </p:nvPr>
        </p:nvSpPr>
        <p:spPr>
          <a:xfrm>
            <a:off x="4845122" y="2880452"/>
            <a:ext cx="6355998" cy="3095445"/>
          </a:xfrm>
        </p:spPr>
        <p:txBody>
          <a:bodyPr rtlCol="0" anchor="t" anchorCtr="0">
            <a:normAutofit/>
          </a:bodyPr>
          <a:lstStyle>
            <a:lvl1pPr>
              <a:buNone/>
              <a:defRPr/>
            </a:lvl1pPr>
          </a:lstStyle>
          <a:p>
            <a:pPr lvl="0" rtl="0">
              <a:lnSpc>
                <a:spcPts val="2800"/>
              </a:lnSpc>
            </a:pPr>
            <a:r>
              <a:rPr lang="en-US" sz="1800">
                <a:solidFill>
                  <a:schemeClr val="tx1"/>
                </a:solidFill>
              </a:rPr>
              <a:t>Click to edit Master text styles</a:t>
            </a:r>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endParaRPr lang="en-GB"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13" name="Rectangle 12">
            <a:extLst>
              <a:ext uri="{FF2B5EF4-FFF2-40B4-BE49-F238E27FC236}">
                <a16:creationId xmlns:a16="http://schemas.microsoft.com/office/drawing/2014/main" id="{4F9E0CFE-F27B-4D50-AA2F-7146CA90E1F0}"/>
              </a:ext>
              <a:ext uri="{C183D7F6-B498-43B3-948B-1728B52AA6E4}">
                <adec:decorative xmlns:adec="http://schemas.microsoft.com/office/drawing/2017/decorative" val="1"/>
              </a:ext>
            </a:extLst>
          </p:cNvPr>
          <p:cNvSpPr/>
          <p:nvPr userDrawn="1"/>
        </p:nvSpPr>
        <p:spPr>
          <a:xfrm>
            <a:off x="4515398" y="2577775"/>
            <a:ext cx="7676601" cy="359442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cxnSp>
        <p:nvCxnSpPr>
          <p:cNvPr id="14" name="Straight Connector 13">
            <a:extLst>
              <a:ext uri="{FF2B5EF4-FFF2-40B4-BE49-F238E27FC236}">
                <a16:creationId xmlns:a16="http://schemas.microsoft.com/office/drawing/2014/main" id="{09ECF93F-3E86-4C44-BAF1-ADE160CADF49}"/>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E8DAB8-6232-45C1-9BC3-E99A86BD370E}"/>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43909"/>
      </p:ext>
    </p:extLst>
  </p:cSld>
  <p:clrMapOvr>
    <a:masterClrMapping/>
  </p:clrMapOvr>
  <p:extLst>
    <p:ext uri="{DCECCB84-F9BA-43D5-87BE-67443E8EF086}">
      <p15:sldGuideLst xmlns:p15="http://schemas.microsoft.com/office/powerpoint/2012/main">
        <p15:guide id="1" orient="horz" pos="1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3AFB24-9188-4C0A-A512-E59E6F17DCAF}"/>
              </a:ext>
              <a:ext uri="{C183D7F6-B498-43B3-948B-1728B52AA6E4}">
                <adec:decorative xmlns:adec="http://schemas.microsoft.com/office/drawing/2017/decorative" val="1"/>
              </a:ext>
            </a:extLst>
          </p:cNvPr>
          <p:cNvSpPr/>
          <p:nvPr userDrawn="1"/>
        </p:nvSpPr>
        <p:spPr>
          <a:xfrm rot="10800000">
            <a:off x="4565"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14D31D73-6FE4-4E4B-8D0B-E55FABBFA92B}"/>
              </a:ext>
              <a:ext uri="{C183D7F6-B498-43B3-948B-1728B52AA6E4}">
                <adec:decorative xmlns:adec="http://schemas.microsoft.com/office/drawing/2017/decorative" val="1"/>
              </a:ext>
            </a:extLst>
          </p:cNvPr>
          <p:cNvSpPr/>
          <p:nvPr userDrawn="1"/>
        </p:nvSpPr>
        <p:spPr>
          <a:xfrm rot="10800000">
            <a:off x="1524"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39A9F4D9-AE67-4B73-8B27-FD437564D7A6}"/>
              </a:ext>
            </a:extLst>
          </p:cNvPr>
          <p:cNvSpPr>
            <a:spLocks noGrp="1"/>
          </p:cNvSpPr>
          <p:nvPr>
            <p:ph type="ctrTitle"/>
          </p:nvPr>
        </p:nvSpPr>
        <p:spPr>
          <a:xfrm>
            <a:off x="422899" y="4476329"/>
            <a:ext cx="6467547" cy="1558680"/>
          </a:xfrm>
        </p:spPr>
        <p:txBody>
          <a:bodyPr rtlCol="0" anchor="ctr" anchorCtr="0">
            <a:normAutofit/>
          </a:bodyPr>
          <a:lstStyle/>
          <a:p>
            <a:pPr algn="l" rtl="0">
              <a:lnSpc>
                <a:spcPts val="5800"/>
              </a:lnSpc>
            </a:pPr>
            <a:r>
              <a:rPr lang="en-US" sz="4800"/>
              <a:t>Click to edit Master title style</a:t>
            </a:r>
            <a:endParaRPr lang="en-GB" sz="4800" dirty="0"/>
          </a:p>
        </p:txBody>
      </p:sp>
      <p:sp>
        <p:nvSpPr>
          <p:cNvPr id="8" name="Subtitle 24">
            <a:extLst>
              <a:ext uri="{FF2B5EF4-FFF2-40B4-BE49-F238E27FC236}">
                <a16:creationId xmlns:a16="http://schemas.microsoft.com/office/drawing/2014/main" id="{2A23FDD6-741A-4F02-B44B-70D85FCF5325}"/>
              </a:ext>
            </a:extLst>
          </p:cNvPr>
          <p:cNvSpPr>
            <a:spLocks noGrp="1"/>
          </p:cNvSpPr>
          <p:nvPr>
            <p:ph type="subTitle" idx="1"/>
          </p:nvPr>
        </p:nvSpPr>
        <p:spPr>
          <a:xfrm>
            <a:off x="7096924" y="4476328"/>
            <a:ext cx="4046957" cy="1558673"/>
          </a:xfrm>
        </p:spPr>
        <p:txBody>
          <a:bodyPr rtlCol="0" anchor="ctr">
            <a:normAutofit/>
          </a:bodyPr>
          <a:lstStyle>
            <a:lvl1pPr>
              <a:buNone/>
              <a:defRPr/>
            </a:lvl1pPr>
          </a:lstStyle>
          <a:p>
            <a:pPr algn="l" rtl="0">
              <a:lnSpc>
                <a:spcPts val="3200"/>
              </a:lnSpc>
            </a:pPr>
            <a:r>
              <a:rPr lang="en-US" sz="2200"/>
              <a:t>Click to edit Master subtitle style</a:t>
            </a:r>
            <a:endParaRPr lang="en-GB" sz="2200" dirty="0"/>
          </a:p>
        </p:txBody>
      </p:sp>
      <p:sp>
        <p:nvSpPr>
          <p:cNvPr id="11" name="Picture Placeholder 10">
            <a:extLst>
              <a:ext uri="{FF2B5EF4-FFF2-40B4-BE49-F238E27FC236}">
                <a16:creationId xmlns:a16="http://schemas.microsoft.com/office/drawing/2014/main" id="{8942B78C-790E-4881-96BA-169A876C67F3}"/>
              </a:ext>
            </a:extLst>
          </p:cNvPr>
          <p:cNvSpPr>
            <a:spLocks noGrp="1"/>
          </p:cNvSpPr>
          <p:nvPr>
            <p:ph type="pic" sz="quarter" idx="13"/>
          </p:nvPr>
        </p:nvSpPr>
        <p:spPr>
          <a:xfrm>
            <a:off x="1524" y="0"/>
            <a:ext cx="12188952" cy="4271133"/>
          </a:xfrm>
          <a:solidFill>
            <a:schemeClr val="accent3"/>
          </a:solidFill>
        </p:spPr>
        <p:txBody>
          <a:bodyPr rtlCol="0"/>
          <a:lstStyle/>
          <a:p>
            <a:pPr rtl="0"/>
            <a:r>
              <a:rPr lang="en-US" dirty="0"/>
              <a:t>Click icon to add picture</a:t>
            </a:r>
            <a:endParaRPr lang="en-GB" dirty="0"/>
          </a:p>
        </p:txBody>
      </p:sp>
      <p:sp>
        <p:nvSpPr>
          <p:cNvPr id="9" name="Rectangle 8">
            <a:extLst>
              <a:ext uri="{FF2B5EF4-FFF2-40B4-BE49-F238E27FC236}">
                <a16:creationId xmlns:a16="http://schemas.microsoft.com/office/drawing/2014/main" id="{92381543-EC92-42BD-A142-81963D4273D5}"/>
              </a:ext>
              <a:ext uri="{C183D7F6-B498-43B3-948B-1728B52AA6E4}">
                <adec:decorative xmlns:adec="http://schemas.microsoft.com/office/drawing/2017/decorative" val="1"/>
              </a:ext>
            </a:extLst>
          </p:cNvPr>
          <p:cNvSpPr/>
          <p:nvPr userDrawn="1"/>
        </p:nvSpPr>
        <p:spPr>
          <a:xfrm rot="10800000">
            <a:off x="11494040" y="4274977"/>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6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3" y="365760"/>
            <a:ext cx="11067089" cy="1325880"/>
          </a:xfrm>
        </p:spPr>
        <p:txBody>
          <a:bodyPr rtlCol="0" anchor="ctr">
            <a:normAutofit/>
          </a:bodyPr>
          <a:lstStyle>
            <a:lvl1pPr>
              <a:lnSpc>
                <a:spcPts val="2800"/>
              </a:lnSpc>
              <a:spcBef>
                <a:spcPts val="1000"/>
              </a:spcBef>
              <a:defRPr sz="5200" b="0" i="0"/>
            </a:lvl1pPr>
          </a:lstStyle>
          <a:p>
            <a:pPr rtl="0"/>
            <a:r>
              <a:rPr lang="en-US"/>
              <a:t>Click to edit Master title style</a:t>
            </a:r>
            <a:endParaRPr lang="en-GB"/>
          </a:p>
        </p:txBody>
      </p:sp>
      <p:sp>
        <p:nvSpPr>
          <p:cNvPr id="35" name="Picture Placeholder 34">
            <a:extLst>
              <a:ext uri="{FF2B5EF4-FFF2-40B4-BE49-F238E27FC236}">
                <a16:creationId xmlns:a16="http://schemas.microsoft.com/office/drawing/2014/main" id="{F2462114-8669-43BC-B4E2-2721F7F370A8}"/>
              </a:ext>
            </a:extLst>
          </p:cNvPr>
          <p:cNvSpPr>
            <a:spLocks noGrp="1"/>
          </p:cNvSpPr>
          <p:nvPr>
            <p:ph type="pic" sz="quarter" idx="19"/>
          </p:nvPr>
        </p:nvSpPr>
        <p:spPr>
          <a:xfrm>
            <a:off x="420624" y="2029968"/>
            <a:ext cx="2642616" cy="1892808"/>
          </a:xfrm>
          <a:solidFill>
            <a:schemeClr val="accent3"/>
          </a:solidFill>
        </p:spPr>
        <p:txBody>
          <a:bodyPr rtlCol="0"/>
          <a:lstStyle/>
          <a:p>
            <a:pPr rtl="0"/>
            <a:r>
              <a:rPr lang="en-US" dirty="0"/>
              <a:t>Click icon to add picture</a:t>
            </a:r>
            <a:endParaRPr lang="en-GB" dirty="0"/>
          </a:p>
        </p:txBody>
      </p:sp>
      <p:sp>
        <p:nvSpPr>
          <p:cNvPr id="40" name="Text Placeholder 39">
            <a:extLst>
              <a:ext uri="{FF2B5EF4-FFF2-40B4-BE49-F238E27FC236}">
                <a16:creationId xmlns:a16="http://schemas.microsoft.com/office/drawing/2014/main" id="{588BD3B0-8831-43B7-B5A9-3F692192A2D6}"/>
              </a:ext>
            </a:extLst>
          </p:cNvPr>
          <p:cNvSpPr>
            <a:spLocks noGrp="1"/>
          </p:cNvSpPr>
          <p:nvPr>
            <p:ph type="body" sz="quarter" idx="23" hasCustomPrompt="1"/>
          </p:nvPr>
        </p:nvSpPr>
        <p:spPr>
          <a:xfrm>
            <a:off x="420624" y="3971853"/>
            <a:ext cx="2642616" cy="877824"/>
          </a:xfrm>
        </p:spPr>
        <p:txBody>
          <a:bodyPr rtlCol="0" anchor="b" anchorCtr="0">
            <a:normAutofit/>
          </a:bodyPr>
          <a:lstStyle>
            <a:lvl1pPr>
              <a:buNone/>
              <a:defRPr sz="2000" b="1" baseline="0"/>
            </a:lvl1pPr>
          </a:lstStyle>
          <a:p>
            <a:pPr lvl="0" rtl="0"/>
            <a:r>
              <a:rPr lang="en-GB"/>
              <a:t>Name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hasCustomPrompt="1"/>
          </p:nvPr>
        </p:nvSpPr>
        <p:spPr>
          <a:xfrm>
            <a:off x="420625"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6" name="Picture Placeholder 34">
            <a:extLst>
              <a:ext uri="{FF2B5EF4-FFF2-40B4-BE49-F238E27FC236}">
                <a16:creationId xmlns:a16="http://schemas.microsoft.com/office/drawing/2014/main" id="{E9A9694E-7001-4575-9F4C-663629B0A7CE}"/>
              </a:ext>
            </a:extLst>
          </p:cNvPr>
          <p:cNvSpPr>
            <a:spLocks noGrp="1"/>
          </p:cNvSpPr>
          <p:nvPr>
            <p:ph type="pic" sz="quarter" idx="20"/>
          </p:nvPr>
        </p:nvSpPr>
        <p:spPr>
          <a:xfrm>
            <a:off x="3227832" y="2029968"/>
            <a:ext cx="2642616" cy="1892808"/>
          </a:xfrm>
          <a:solidFill>
            <a:schemeClr val="accent3"/>
          </a:solidFill>
        </p:spPr>
        <p:txBody>
          <a:bodyPr rtlCol="0"/>
          <a:lstStyle/>
          <a:p>
            <a:pPr rtl="0"/>
            <a:r>
              <a:rPr lang="en-US" dirty="0"/>
              <a:t>Click icon to add picture</a:t>
            </a:r>
            <a:endParaRPr lang="en-GB" dirty="0"/>
          </a:p>
        </p:txBody>
      </p:sp>
      <p:sp>
        <p:nvSpPr>
          <p:cNvPr id="31" name="Text Placeholder 30">
            <a:extLst>
              <a:ext uri="{FF2B5EF4-FFF2-40B4-BE49-F238E27FC236}">
                <a16:creationId xmlns:a16="http://schemas.microsoft.com/office/drawing/2014/main" id="{44183588-657C-4472-8112-7A2B55E2E714}"/>
              </a:ext>
            </a:extLst>
          </p:cNvPr>
          <p:cNvSpPr>
            <a:spLocks noGrp="1"/>
          </p:cNvSpPr>
          <p:nvPr>
            <p:ph type="body" sz="quarter" idx="16" hasCustomPrompt="1"/>
          </p:nvPr>
        </p:nvSpPr>
        <p:spPr>
          <a:xfrm>
            <a:off x="3227832" y="3971853"/>
            <a:ext cx="2642616" cy="877824"/>
          </a:xfrm>
        </p:spPr>
        <p:txBody>
          <a:bodyPr rtlCol="0" anchor="b" anchorCtr="0"/>
          <a:lstStyle>
            <a:lvl1pPr>
              <a:buNone/>
              <a:defRPr sz="2000" b="1"/>
            </a:lvl1pPr>
          </a:lstStyle>
          <a:p>
            <a:pPr lvl="0" rtl="0"/>
            <a:r>
              <a:rPr lang="en-GB"/>
              <a:t>Name</a:t>
            </a:r>
          </a:p>
        </p:txBody>
      </p:sp>
      <p:sp>
        <p:nvSpPr>
          <p:cNvPr id="24" name="Text Placeholder 2">
            <a:extLst>
              <a:ext uri="{FF2B5EF4-FFF2-40B4-BE49-F238E27FC236}">
                <a16:creationId xmlns:a16="http://schemas.microsoft.com/office/drawing/2014/main" id="{E5900E07-5526-44B5-BD49-95414B12080F}"/>
              </a:ext>
            </a:extLst>
          </p:cNvPr>
          <p:cNvSpPr>
            <a:spLocks noGrp="1"/>
          </p:cNvSpPr>
          <p:nvPr>
            <p:ph type="body" idx="13" hasCustomPrompt="1"/>
          </p:nvPr>
        </p:nvSpPr>
        <p:spPr>
          <a:xfrm>
            <a:off x="3227832"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7" name="Picture Placeholder 34">
            <a:extLst>
              <a:ext uri="{FF2B5EF4-FFF2-40B4-BE49-F238E27FC236}">
                <a16:creationId xmlns:a16="http://schemas.microsoft.com/office/drawing/2014/main" id="{5AD1D716-DEC7-4756-8417-259B5EAA7EA0}"/>
              </a:ext>
            </a:extLst>
          </p:cNvPr>
          <p:cNvSpPr>
            <a:spLocks noGrp="1"/>
          </p:cNvSpPr>
          <p:nvPr>
            <p:ph type="pic" sz="quarter" idx="21"/>
          </p:nvPr>
        </p:nvSpPr>
        <p:spPr>
          <a:xfrm>
            <a:off x="6044184" y="2029968"/>
            <a:ext cx="2642616" cy="1892808"/>
          </a:xfrm>
          <a:solidFill>
            <a:schemeClr val="accent3"/>
          </a:solidFill>
        </p:spPr>
        <p:txBody>
          <a:bodyPr rtlCol="0"/>
          <a:lstStyle/>
          <a:p>
            <a:pPr rtl="0"/>
            <a:r>
              <a:rPr lang="en-US" dirty="0"/>
              <a:t>Click icon to add picture</a:t>
            </a:r>
            <a:endParaRPr lang="en-GB" dirty="0"/>
          </a:p>
        </p:txBody>
      </p:sp>
      <p:sp>
        <p:nvSpPr>
          <p:cNvPr id="32" name="Text Placeholder 30">
            <a:extLst>
              <a:ext uri="{FF2B5EF4-FFF2-40B4-BE49-F238E27FC236}">
                <a16:creationId xmlns:a16="http://schemas.microsoft.com/office/drawing/2014/main" id="{5E05DC2B-9AC8-4E27-A870-E3E9BBCF4FBF}"/>
              </a:ext>
            </a:extLst>
          </p:cNvPr>
          <p:cNvSpPr>
            <a:spLocks noGrp="1"/>
          </p:cNvSpPr>
          <p:nvPr>
            <p:ph type="body" sz="quarter" idx="17" hasCustomPrompt="1"/>
          </p:nvPr>
        </p:nvSpPr>
        <p:spPr>
          <a:xfrm>
            <a:off x="6044184" y="3971853"/>
            <a:ext cx="2642616" cy="877824"/>
          </a:xfrm>
        </p:spPr>
        <p:txBody>
          <a:bodyPr rtlCol="0" anchor="b" anchorCtr="0"/>
          <a:lstStyle>
            <a:lvl1pPr>
              <a:buNone/>
              <a:defRPr sz="2000" b="1"/>
            </a:lvl1pPr>
          </a:lstStyle>
          <a:p>
            <a:pPr lvl="0" rtl="0"/>
            <a:r>
              <a:rPr lang="en-GB"/>
              <a:t>Name</a:t>
            </a:r>
          </a:p>
        </p:txBody>
      </p:sp>
      <p:sp>
        <p:nvSpPr>
          <p:cNvPr id="26" name="Text Placeholder 2">
            <a:extLst>
              <a:ext uri="{FF2B5EF4-FFF2-40B4-BE49-F238E27FC236}">
                <a16:creationId xmlns:a16="http://schemas.microsoft.com/office/drawing/2014/main" id="{13C6B231-0427-4DBE-AE82-31CC424FC664}"/>
              </a:ext>
            </a:extLst>
          </p:cNvPr>
          <p:cNvSpPr>
            <a:spLocks noGrp="1"/>
          </p:cNvSpPr>
          <p:nvPr>
            <p:ph type="body" idx="14" hasCustomPrompt="1"/>
          </p:nvPr>
        </p:nvSpPr>
        <p:spPr>
          <a:xfrm>
            <a:off x="6044184"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8" name="Picture Placeholder 34">
            <a:extLst>
              <a:ext uri="{FF2B5EF4-FFF2-40B4-BE49-F238E27FC236}">
                <a16:creationId xmlns:a16="http://schemas.microsoft.com/office/drawing/2014/main" id="{67FC7F9C-D486-450B-B0F9-3EE9789C8964}"/>
              </a:ext>
            </a:extLst>
          </p:cNvPr>
          <p:cNvSpPr>
            <a:spLocks noGrp="1"/>
          </p:cNvSpPr>
          <p:nvPr>
            <p:ph type="pic" sz="quarter" idx="22"/>
          </p:nvPr>
        </p:nvSpPr>
        <p:spPr>
          <a:xfrm>
            <a:off x="8851392" y="2020920"/>
            <a:ext cx="2642616" cy="1892808"/>
          </a:xfrm>
          <a:solidFill>
            <a:schemeClr val="accent3"/>
          </a:solidFill>
        </p:spPr>
        <p:txBody>
          <a:bodyPr rtlCol="0"/>
          <a:lstStyle/>
          <a:p>
            <a:pPr rtl="0"/>
            <a:r>
              <a:rPr lang="en-US" dirty="0"/>
              <a:t>Click icon to add picture</a:t>
            </a:r>
            <a:endParaRPr lang="en-GB" dirty="0"/>
          </a:p>
        </p:txBody>
      </p:sp>
      <p:sp>
        <p:nvSpPr>
          <p:cNvPr id="33" name="Text Placeholder 30">
            <a:extLst>
              <a:ext uri="{FF2B5EF4-FFF2-40B4-BE49-F238E27FC236}">
                <a16:creationId xmlns:a16="http://schemas.microsoft.com/office/drawing/2014/main" id="{9A466F23-EDAE-477E-B8D1-C9E81E6D1B12}"/>
              </a:ext>
            </a:extLst>
          </p:cNvPr>
          <p:cNvSpPr>
            <a:spLocks noGrp="1"/>
          </p:cNvSpPr>
          <p:nvPr>
            <p:ph type="body" sz="quarter" idx="18" hasCustomPrompt="1"/>
          </p:nvPr>
        </p:nvSpPr>
        <p:spPr>
          <a:xfrm>
            <a:off x="8851392" y="3971853"/>
            <a:ext cx="2642616" cy="877824"/>
          </a:xfrm>
        </p:spPr>
        <p:txBody>
          <a:bodyPr rtlCol="0" anchor="b" anchorCtr="0"/>
          <a:lstStyle>
            <a:lvl1pPr>
              <a:buNone/>
              <a:defRPr sz="2000" b="1"/>
            </a:lvl1pPr>
          </a:lstStyle>
          <a:p>
            <a:pPr lvl="0" rtl="0"/>
            <a:r>
              <a:rPr lang="en-GB"/>
              <a:t>Name</a:t>
            </a:r>
          </a:p>
        </p:txBody>
      </p:sp>
      <p:sp>
        <p:nvSpPr>
          <p:cNvPr id="28" name="Text Placeholder 2">
            <a:extLst>
              <a:ext uri="{FF2B5EF4-FFF2-40B4-BE49-F238E27FC236}">
                <a16:creationId xmlns:a16="http://schemas.microsoft.com/office/drawing/2014/main" id="{6C8ADF02-C47F-4077-865D-D057627A9E3F}"/>
              </a:ext>
            </a:extLst>
          </p:cNvPr>
          <p:cNvSpPr>
            <a:spLocks noGrp="1"/>
          </p:cNvSpPr>
          <p:nvPr>
            <p:ph type="body" idx="15" hasCustomPrompt="1"/>
          </p:nvPr>
        </p:nvSpPr>
        <p:spPr>
          <a:xfrm>
            <a:off x="8851392"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rtlCol="0"/>
          <a:lstStyle/>
          <a:p>
            <a:pPr rtl="0"/>
            <a:endParaRPr lang="en-GB" dirty="0"/>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rtlCol="0"/>
          <a:lstStyle/>
          <a:p>
            <a:pPr rtl="0"/>
            <a:endParaRPr lang="en-GB" dirty="0"/>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2" name="Straight Connector 11">
            <a:extLst>
              <a:ext uri="{FF2B5EF4-FFF2-40B4-BE49-F238E27FC236}">
                <a16:creationId xmlns:a16="http://schemas.microsoft.com/office/drawing/2014/main" id="{94360FCC-CBCE-4F8E-84A2-B29CA5DADC66}"/>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A6BF945-F985-4A89-9868-A82E90E1054D}"/>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6" name="Straight Connector 15">
            <a:extLst>
              <a:ext uri="{FF2B5EF4-FFF2-40B4-BE49-F238E27FC236}">
                <a16:creationId xmlns:a16="http://schemas.microsoft.com/office/drawing/2014/main" id="{E1D8AF1F-4C5C-4C08-894E-00850C387A20}"/>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53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p:nvPr>
        </p:nvSpPr>
        <p:spPr>
          <a:xfrm>
            <a:off x="422898" y="576263"/>
            <a:ext cx="4977777" cy="2967606"/>
          </a:xfrm>
        </p:spPr>
        <p:txBody>
          <a:bodyPr rtlCol="0" anchor="b" anchorCtr="0">
            <a:normAutofit/>
          </a:bodyPr>
          <a:lstStyle/>
          <a:p>
            <a:pPr algn="l" rtl="0">
              <a:lnSpc>
                <a:spcPts val="5800"/>
              </a:lnSpc>
            </a:pPr>
            <a:r>
              <a:rPr lang="en-US" sz="4800"/>
              <a:t>Click to edit Master title style</a:t>
            </a:r>
            <a:endParaRPr lang="en-GB" sz="4800" dirty="0"/>
          </a:p>
        </p:txBody>
      </p:sp>
      <p:sp>
        <p:nvSpPr>
          <p:cNvPr id="6" name="Subtitle 24">
            <a:extLst>
              <a:ext uri="{FF2B5EF4-FFF2-40B4-BE49-F238E27FC236}">
                <a16:creationId xmlns:a16="http://schemas.microsoft.com/office/drawing/2014/main" id="{FFA42F70-43EA-4954-AA43-22F43175CCEE}"/>
              </a:ext>
            </a:extLst>
          </p:cNvPr>
          <p:cNvSpPr>
            <a:spLocks noGrp="1"/>
          </p:cNvSpPr>
          <p:nvPr>
            <p:ph type="subTitle" idx="1"/>
          </p:nvPr>
        </p:nvSpPr>
        <p:spPr>
          <a:xfrm>
            <a:off x="422898" y="3764975"/>
            <a:ext cx="4977777" cy="2192683"/>
          </a:xfrm>
        </p:spPr>
        <p:txBody>
          <a:bodyPr rtlCol="0">
            <a:normAutofit/>
          </a:bodyPr>
          <a:lstStyle>
            <a:lvl1pPr>
              <a:buNone/>
              <a:defRPr/>
            </a:lvl1pPr>
          </a:lstStyle>
          <a:p>
            <a:pPr algn="l" rtl="0">
              <a:lnSpc>
                <a:spcPts val="3200"/>
              </a:lnSpc>
            </a:pPr>
            <a:r>
              <a:rPr lang="en-US"/>
              <a:t>Click to edit Master subtitle style</a:t>
            </a:r>
            <a:endParaRPr lang="en-GB" dirty="0"/>
          </a:p>
        </p:txBody>
      </p:sp>
      <p:sp>
        <p:nvSpPr>
          <p:cNvPr id="7" name="Rectangle 6" descr="Tag=AccentColor&#10;Flavor=Light&#10;Target=Fill">
            <a:extLst>
              <a:ext uri="{FF2B5EF4-FFF2-40B4-BE49-F238E27FC236}">
                <a16:creationId xmlns:a16="http://schemas.microsoft.com/office/drawing/2014/main" id="{F5FCF09E-0DE5-4155-9DC0-786737CF2E1B}"/>
              </a:ext>
            </a:extLst>
          </p:cNvPr>
          <p:cNvSpPr/>
          <p:nvPr userDrawn="1"/>
        </p:nvSpPr>
        <p:spPr>
          <a:xfrm rot="10800000">
            <a:off x="11496184" y="-10"/>
            <a:ext cx="695816" cy="68580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10" name="Picture Placeholder 9">
            <a:extLst>
              <a:ext uri="{FF2B5EF4-FFF2-40B4-BE49-F238E27FC236}">
                <a16:creationId xmlns:a16="http://schemas.microsoft.com/office/drawing/2014/main" id="{5AD3536A-3915-4B2E-B85A-9B494EEFBCF0}"/>
              </a:ext>
            </a:extLst>
          </p:cNvPr>
          <p:cNvSpPr>
            <a:spLocks noGrp="1"/>
          </p:cNvSpPr>
          <p:nvPr>
            <p:ph type="pic" sz="quarter" idx="13"/>
          </p:nvPr>
        </p:nvSpPr>
        <p:spPr>
          <a:xfrm>
            <a:off x="6483096" y="0"/>
            <a:ext cx="5020056" cy="6848856"/>
          </a:xfrm>
          <a:solidFill>
            <a:schemeClr val="accent3"/>
          </a:solidFill>
        </p:spPr>
        <p:txBody>
          <a:bodyPr rtlCol="0"/>
          <a:lstStyle/>
          <a:p>
            <a:pPr rtl="0"/>
            <a:r>
              <a:rPr lang="en-US" dirty="0"/>
              <a:t>Click icon to add picture</a:t>
            </a:r>
            <a:endParaRPr lang="en-GB" dirty="0"/>
          </a:p>
        </p:txBody>
      </p:sp>
    </p:spTree>
    <p:extLst>
      <p:ext uri="{BB962C8B-B14F-4D97-AF65-F5344CB8AC3E}">
        <p14:creationId xmlns:p14="http://schemas.microsoft.com/office/powerpoint/2010/main" val="1972585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ontent 3 column">
    <p:spTree>
      <p:nvGrpSpPr>
        <p:cNvPr id="1" name=""/>
        <p:cNvGrpSpPr/>
        <p:nvPr/>
      </p:nvGrpSpPr>
      <p:grpSpPr>
        <a:xfrm>
          <a:off x="0" y="0"/>
          <a:ext cx="0" cy="0"/>
          <a:chOff x="0" y="0"/>
          <a:chExt cx="0" cy="0"/>
        </a:xfrm>
      </p:grpSpPr>
      <p:sp>
        <p:nvSpPr>
          <p:cNvPr id="22" name="Rectangle 21" descr="Tag=AccentColor&#10;Flavor=Light&#10;Target=Fill">
            <a:extLst>
              <a:ext uri="{FF2B5EF4-FFF2-40B4-BE49-F238E27FC236}">
                <a16:creationId xmlns:a16="http://schemas.microsoft.com/office/drawing/2014/main" id="{3065995A-ADFA-424E-8E79-060CD9CD1880}"/>
              </a:ext>
            </a:extLst>
          </p:cNvPr>
          <p:cNvSpPr/>
          <p:nvPr userDrawn="1"/>
        </p:nvSpPr>
        <p:spPr>
          <a:xfrm rot="10800000">
            <a:off x="11492523" y="0"/>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4073651" y="1690688"/>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4073651" y="2514600"/>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endParaRPr lang="en-GB" dirty="0"/>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endParaRPr lang="en-GB" dirty="0"/>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2" name="Straight Connector 11" descr="Tag=AccentColor&#10;Flavor=Light&#10;Target=Line">
            <a:extLst>
              <a:ext uri="{FF2B5EF4-FFF2-40B4-BE49-F238E27FC236}">
                <a16:creationId xmlns:a16="http://schemas.microsoft.com/office/drawing/2014/main" id="{D0520DAB-C1D4-4D6C-A6DC-D7EC7DD52AD9}"/>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descr="Tag=AccentColor&#10;Flavor=Light&#10;Target=Line">
            <a:extLst>
              <a:ext uri="{FF2B5EF4-FFF2-40B4-BE49-F238E27FC236}">
                <a16:creationId xmlns:a16="http://schemas.microsoft.com/office/drawing/2014/main" id="{C30EEEA8-859F-4EA5-BF79-BCCA444C5E96}"/>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EA948393-0FB5-4969-8C1D-8D80A6884EF1}"/>
              </a:ext>
            </a:extLst>
          </p:cNvPr>
          <p:cNvSpPr>
            <a:spLocks noGrp="1"/>
          </p:cNvSpPr>
          <p:nvPr>
            <p:ph type="body" sz="quarter" idx="13"/>
          </p:nvPr>
        </p:nvSpPr>
        <p:spPr>
          <a:xfrm>
            <a:off x="7726679" y="1681163"/>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20" name="Content Placeholder 5">
            <a:extLst>
              <a:ext uri="{FF2B5EF4-FFF2-40B4-BE49-F238E27FC236}">
                <a16:creationId xmlns:a16="http://schemas.microsoft.com/office/drawing/2014/main" id="{4ACFC3A6-17FC-4040-AC3E-76E9975C5A16}"/>
              </a:ext>
            </a:extLst>
          </p:cNvPr>
          <p:cNvSpPr>
            <a:spLocks noGrp="1"/>
          </p:cNvSpPr>
          <p:nvPr>
            <p:ph sz="quarter" idx="14"/>
          </p:nvPr>
        </p:nvSpPr>
        <p:spPr>
          <a:xfrm>
            <a:off x="7726679" y="2505075"/>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Tree>
    <p:extLst>
      <p:ext uri="{BB962C8B-B14F-4D97-AF65-F5344CB8AC3E}">
        <p14:creationId xmlns:p14="http://schemas.microsoft.com/office/powerpoint/2010/main" val="425577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408E76-0AE4-495F-87FB-5DD280A91DCB}"/>
              </a:ext>
              <a:ext uri="{C183D7F6-B498-43B3-948B-1728B52AA6E4}">
                <adec:decorative xmlns:adec="http://schemas.microsoft.com/office/drawing/2017/decorative" val="1"/>
              </a:ext>
            </a:extLst>
          </p:cNvPr>
          <p:cNvSpPr/>
          <p:nvPr userDrawn="1"/>
        </p:nvSpPr>
        <p:spPr>
          <a:xfrm rot="10800000">
            <a:off x="0" y="5610"/>
            <a:ext cx="708823" cy="71323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6" name="Title 1">
            <a:extLst>
              <a:ext uri="{FF2B5EF4-FFF2-40B4-BE49-F238E27FC236}">
                <a16:creationId xmlns:a16="http://schemas.microsoft.com/office/drawing/2014/main" id="{22EAD03C-7B1C-453F-9977-4E2DD813BF52}"/>
              </a:ext>
            </a:extLst>
          </p:cNvPr>
          <p:cNvSpPr>
            <a:spLocks noGrp="1"/>
          </p:cNvSpPr>
          <p:nvPr>
            <p:ph type="title"/>
          </p:nvPr>
        </p:nvSpPr>
        <p:spPr>
          <a:xfrm>
            <a:off x="6602551" y="540167"/>
            <a:ext cx="4616981" cy="2135867"/>
          </a:xfrm>
        </p:spPr>
        <p:txBody>
          <a:bodyPr rtlCol="0" anchor="b">
            <a:normAutofit/>
          </a:bodyPr>
          <a:lstStyle/>
          <a:p>
            <a:pPr rtl="0"/>
            <a:r>
              <a:rPr lang="en-US" sz="4800">
                <a:solidFill>
                  <a:schemeClr val="tx1"/>
                </a:solidFill>
              </a:rPr>
              <a:t>Click to edit Master title style</a:t>
            </a:r>
            <a:endParaRPr lang="en-GB" sz="4800" dirty="0">
              <a:solidFill>
                <a:schemeClr val="tx1"/>
              </a:solidFill>
            </a:endParaRPr>
          </a:p>
        </p:txBody>
      </p:sp>
      <p:sp>
        <p:nvSpPr>
          <p:cNvPr id="11" name="Picture Placeholder 10">
            <a:extLst>
              <a:ext uri="{FF2B5EF4-FFF2-40B4-BE49-F238E27FC236}">
                <a16:creationId xmlns:a16="http://schemas.microsoft.com/office/drawing/2014/main" id="{D3471630-9EC8-4C68-B4D8-D98C242DBE0F}"/>
              </a:ext>
            </a:extLst>
          </p:cNvPr>
          <p:cNvSpPr>
            <a:spLocks noGrp="1"/>
          </p:cNvSpPr>
          <p:nvPr>
            <p:ph type="pic" sz="quarter" idx="13"/>
          </p:nvPr>
        </p:nvSpPr>
        <p:spPr>
          <a:xfrm>
            <a:off x="0" y="685800"/>
            <a:ext cx="3072384" cy="5486344"/>
          </a:xfrm>
          <a:solidFill>
            <a:schemeClr val="accent3"/>
          </a:solidFill>
        </p:spPr>
        <p:txBody>
          <a:bodyPr rtlCol="0"/>
          <a:lstStyle/>
          <a:p>
            <a:pPr rtl="0"/>
            <a:r>
              <a:rPr lang="en-US" dirty="0"/>
              <a:t>Click icon to add picture</a:t>
            </a:r>
            <a:endParaRPr lang="en-GB" dirty="0"/>
          </a:p>
        </p:txBody>
      </p:sp>
      <p:sp>
        <p:nvSpPr>
          <p:cNvPr id="12" name="Picture Placeholder 10">
            <a:extLst>
              <a:ext uri="{FF2B5EF4-FFF2-40B4-BE49-F238E27FC236}">
                <a16:creationId xmlns:a16="http://schemas.microsoft.com/office/drawing/2014/main" id="{50C66604-16E4-4B52-80AA-A0D73512D135}"/>
              </a:ext>
            </a:extLst>
          </p:cNvPr>
          <p:cNvSpPr>
            <a:spLocks noGrp="1"/>
          </p:cNvSpPr>
          <p:nvPr>
            <p:ph type="pic" sz="quarter" idx="14"/>
          </p:nvPr>
        </p:nvSpPr>
        <p:spPr>
          <a:xfrm>
            <a:off x="3154680" y="685800"/>
            <a:ext cx="3072384" cy="5486344"/>
          </a:xfrm>
          <a:solidFill>
            <a:schemeClr val="accent3"/>
          </a:solidFill>
        </p:spPr>
        <p:txBody>
          <a:bodyPr rtlCol="0"/>
          <a:lstStyle/>
          <a:p>
            <a:pPr rtl="0"/>
            <a:r>
              <a:rPr lang="en-US" dirty="0"/>
              <a:t>Click icon to add picture</a:t>
            </a:r>
            <a:endParaRPr lang="en-GB" dirty="0"/>
          </a:p>
        </p:txBody>
      </p:sp>
      <p:sp>
        <p:nvSpPr>
          <p:cNvPr id="9" name="Content Placeholder 2">
            <a:extLst>
              <a:ext uri="{FF2B5EF4-FFF2-40B4-BE49-F238E27FC236}">
                <a16:creationId xmlns:a16="http://schemas.microsoft.com/office/drawing/2014/main" id="{5B630934-DBD2-4535-961F-B198ABA2D05B}"/>
              </a:ext>
            </a:extLst>
          </p:cNvPr>
          <p:cNvSpPr>
            <a:spLocks noGrp="1"/>
          </p:cNvSpPr>
          <p:nvPr>
            <p:ph idx="1"/>
          </p:nvPr>
        </p:nvSpPr>
        <p:spPr>
          <a:xfrm>
            <a:off x="6602551" y="2880452"/>
            <a:ext cx="4616981" cy="3095445"/>
          </a:xfrm>
        </p:spPr>
        <p:txBody>
          <a:bodyPr rtlCol="0" anchor="t" anchorCtr="0">
            <a:normAutofit/>
          </a:bodyPr>
          <a:lstStyle>
            <a:lvl1pPr marL="0" indent="0">
              <a:buNone/>
              <a:defRPr baseline="0"/>
            </a:lvl1pPr>
          </a:lstStyle>
          <a:p>
            <a:pPr lvl="0" rtl="0">
              <a:lnSpc>
                <a:spcPts val="2800"/>
              </a:lnSpc>
            </a:pPr>
            <a:r>
              <a:rPr lang="en-US" sz="1800">
                <a:solidFill>
                  <a:schemeClr val="tx1"/>
                </a:solidFill>
              </a:rPr>
              <a:t>Click to edit Master text styles</a:t>
            </a:r>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endParaRPr lang="en-GB"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4" name="Straight Connector 13">
            <a:extLst>
              <a:ext uri="{FF2B5EF4-FFF2-40B4-BE49-F238E27FC236}">
                <a16:creationId xmlns:a16="http://schemas.microsoft.com/office/drawing/2014/main" id="{0020D2A6-7700-487F-AC7E-A5A2C30DC1BF}"/>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30D6A-6415-42E1-89E9-EF806C3FE339}"/>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06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p:nvPr>
        </p:nvSpPr>
        <p:spPr>
          <a:xfrm>
            <a:off x="422898" y="576263"/>
            <a:ext cx="4977777" cy="2967606"/>
          </a:xfrm>
        </p:spPr>
        <p:txBody>
          <a:bodyPr rtlCol="0" anchor="b" anchorCtr="0">
            <a:normAutofit/>
          </a:bodyPr>
          <a:lstStyle/>
          <a:p>
            <a:pPr algn="l" rtl="0">
              <a:lnSpc>
                <a:spcPts val="5800"/>
              </a:lnSpc>
            </a:pPr>
            <a:r>
              <a:rPr lang="en-US" sz="4800"/>
              <a:t>Click to edit Master title style</a:t>
            </a:r>
            <a:endParaRPr lang="en-GB" sz="4800" dirty="0"/>
          </a:p>
        </p:txBody>
      </p:sp>
      <p:sp>
        <p:nvSpPr>
          <p:cNvPr id="6" name="Subtitle 24">
            <a:extLst>
              <a:ext uri="{FF2B5EF4-FFF2-40B4-BE49-F238E27FC236}">
                <a16:creationId xmlns:a16="http://schemas.microsoft.com/office/drawing/2014/main" id="{FFA42F70-43EA-4954-AA43-22F43175CCEE}"/>
              </a:ext>
            </a:extLst>
          </p:cNvPr>
          <p:cNvSpPr>
            <a:spLocks noGrp="1"/>
          </p:cNvSpPr>
          <p:nvPr>
            <p:ph type="subTitle" idx="1"/>
          </p:nvPr>
        </p:nvSpPr>
        <p:spPr>
          <a:xfrm>
            <a:off x="422898" y="3764975"/>
            <a:ext cx="4977777" cy="2192683"/>
          </a:xfrm>
        </p:spPr>
        <p:txBody>
          <a:bodyPr rtlCol="0">
            <a:normAutofit/>
          </a:bodyPr>
          <a:lstStyle>
            <a:lvl1pPr>
              <a:buNone/>
              <a:defRPr/>
            </a:lvl1pPr>
          </a:lstStyle>
          <a:p>
            <a:pPr algn="l" rtl="0">
              <a:lnSpc>
                <a:spcPts val="3200"/>
              </a:lnSpc>
            </a:pPr>
            <a:r>
              <a:rPr lang="en-US"/>
              <a:t>Click to edit Master subtitle style</a:t>
            </a:r>
            <a:endParaRPr lang="en-GB" dirty="0"/>
          </a:p>
        </p:txBody>
      </p:sp>
      <p:sp>
        <p:nvSpPr>
          <p:cNvPr id="7" name="Rectangle 6" descr="Tag=AccentColor&#10;Flavor=Light&#10;Target=Fill">
            <a:extLst>
              <a:ext uri="{FF2B5EF4-FFF2-40B4-BE49-F238E27FC236}">
                <a16:creationId xmlns:a16="http://schemas.microsoft.com/office/drawing/2014/main" id="{F5FCF09E-0DE5-4155-9DC0-786737CF2E1B}"/>
              </a:ext>
            </a:extLst>
          </p:cNvPr>
          <p:cNvSpPr/>
          <p:nvPr userDrawn="1"/>
        </p:nvSpPr>
        <p:spPr>
          <a:xfrm rot="10800000">
            <a:off x="11496184" y="-10"/>
            <a:ext cx="695816" cy="68580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10" name="Picture Placeholder 9">
            <a:extLst>
              <a:ext uri="{FF2B5EF4-FFF2-40B4-BE49-F238E27FC236}">
                <a16:creationId xmlns:a16="http://schemas.microsoft.com/office/drawing/2014/main" id="{5AD3536A-3915-4B2E-B85A-9B494EEFBCF0}"/>
              </a:ext>
            </a:extLst>
          </p:cNvPr>
          <p:cNvSpPr>
            <a:spLocks noGrp="1"/>
          </p:cNvSpPr>
          <p:nvPr>
            <p:ph type="pic" sz="quarter" idx="13"/>
          </p:nvPr>
        </p:nvSpPr>
        <p:spPr>
          <a:xfrm>
            <a:off x="6483096" y="0"/>
            <a:ext cx="5020056" cy="6848856"/>
          </a:xfrm>
          <a:solidFill>
            <a:schemeClr val="accent3"/>
          </a:solidFill>
        </p:spPr>
        <p:txBody>
          <a:bodyPr rtlCol="0"/>
          <a:lstStyle/>
          <a:p>
            <a:pPr rtl="0"/>
            <a:r>
              <a:rPr lang="en-US" dirty="0"/>
              <a:t>Click icon to add picture</a:t>
            </a:r>
            <a:endParaRPr lang="en-GB" dirty="0"/>
          </a:p>
        </p:txBody>
      </p:sp>
    </p:spTree>
    <p:extLst>
      <p:ext uri="{BB962C8B-B14F-4D97-AF65-F5344CB8AC3E}">
        <p14:creationId xmlns:p14="http://schemas.microsoft.com/office/powerpoint/2010/main" val="14043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rtlCol="0">
            <a:normAutofit/>
          </a:bodyPr>
          <a:lstStyle>
            <a:lvl1pPr>
              <a:lnSpc>
                <a:spcPct val="90000"/>
              </a:lnSpc>
              <a:defRPr sz="5200"/>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946892" cy="4206383"/>
          </a:xfrm>
        </p:spPr>
        <p:txBody>
          <a:bodyPr rtlCol="0"/>
          <a:lstStyle>
            <a:lvl1pPr>
              <a:buNone/>
              <a:defRPr sz="2400"/>
            </a:lvl1pPr>
            <a:lvl2pPr>
              <a:buNone/>
              <a:defRPr sz="2200"/>
            </a:lvl2pPr>
            <a:lvl3pPr>
              <a:buNone/>
              <a:defRPr/>
            </a:lvl3pPr>
            <a:lvl4pPr>
              <a:buNone/>
              <a:defRPr/>
            </a:lvl4pPr>
            <a:lvl5pPr>
              <a:buNone/>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rtlCol="0"/>
          <a:lstStyle>
            <a:lvl1pPr>
              <a:defRPr>
                <a:solidFill>
                  <a:schemeClr val="tx2"/>
                </a:solidFill>
              </a:defRPr>
            </a:lvl1pPr>
          </a:lstStyle>
          <a:p>
            <a:pPr rtl="0"/>
            <a:endParaRPr lang="en-GB"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rtlCol="0"/>
          <a:lstStyle>
            <a:lvl1pPr>
              <a:defRPr>
                <a:solidFill>
                  <a:schemeClr val="tx2"/>
                </a:solidFill>
              </a:defRPr>
            </a:lvl1pPr>
          </a:lstStyle>
          <a:p>
            <a:pPr rtl="0"/>
            <a:endParaRPr lang="en-GB" dirty="0"/>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rtlCol="0"/>
          <a:lstStyle>
            <a:lvl1pPr algn="ctr">
              <a:defRPr>
                <a:solidFill>
                  <a:schemeClr val="tx2"/>
                </a:solidFill>
              </a:defRPr>
            </a:lvl1pPr>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158728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992A1-D012-4834-9575-CF195C29542A}"/>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F7BDB455-4C3A-4D7D-BA1B-53E54A2F81A1}"/>
              </a:ext>
            </a:extLst>
          </p:cNvPr>
          <p:cNvSpPr>
            <a:spLocks noGrp="1"/>
          </p:cNvSpPr>
          <p:nvPr>
            <p:ph type="ctrTitle"/>
          </p:nvPr>
        </p:nvSpPr>
        <p:spPr>
          <a:xfrm>
            <a:off x="422899" y="576263"/>
            <a:ext cx="5206802" cy="2967606"/>
          </a:xfrm>
        </p:spPr>
        <p:txBody>
          <a:bodyPr rtlCol="0" anchor="b" anchorCtr="0">
            <a:normAutofit/>
          </a:bodyPr>
          <a:lstStyle/>
          <a:p>
            <a:pPr algn="l" rtl="0">
              <a:lnSpc>
                <a:spcPts val="5800"/>
              </a:lnSpc>
            </a:pPr>
            <a:r>
              <a:rPr lang="en-US" sz="4800"/>
              <a:t>Click to edit Master title style</a:t>
            </a:r>
            <a:endParaRPr lang="en-GB" sz="4800" dirty="0"/>
          </a:p>
        </p:txBody>
      </p:sp>
      <p:sp>
        <p:nvSpPr>
          <p:cNvPr id="9" name="Subtitle 24">
            <a:extLst>
              <a:ext uri="{FF2B5EF4-FFF2-40B4-BE49-F238E27FC236}">
                <a16:creationId xmlns:a16="http://schemas.microsoft.com/office/drawing/2014/main" id="{D04D9E17-0E95-4027-8EDD-241B2BB1AA92}"/>
              </a:ext>
            </a:extLst>
          </p:cNvPr>
          <p:cNvSpPr>
            <a:spLocks noGrp="1"/>
          </p:cNvSpPr>
          <p:nvPr>
            <p:ph type="subTitle" idx="1"/>
          </p:nvPr>
        </p:nvSpPr>
        <p:spPr>
          <a:xfrm>
            <a:off x="422899" y="3764975"/>
            <a:ext cx="5206802" cy="2192683"/>
          </a:xfrm>
        </p:spPr>
        <p:txBody>
          <a:bodyPr rtlCol="0">
            <a:normAutofit/>
          </a:bodyPr>
          <a:lstStyle>
            <a:lvl1pPr>
              <a:buNone/>
              <a:defRPr/>
            </a:lvl1pPr>
          </a:lstStyle>
          <a:p>
            <a:pPr algn="l" rtl="0">
              <a:lnSpc>
                <a:spcPts val="3200"/>
              </a:lnSpc>
            </a:pPr>
            <a:r>
              <a:rPr lang="en-US"/>
              <a:t>Click to edit Master subtitle style</a:t>
            </a:r>
            <a:endParaRPr lang="en-GB" dirty="0"/>
          </a:p>
        </p:txBody>
      </p:sp>
      <p:sp>
        <p:nvSpPr>
          <p:cNvPr id="16" name="Picture Placeholder 15">
            <a:extLst>
              <a:ext uri="{FF2B5EF4-FFF2-40B4-BE49-F238E27FC236}">
                <a16:creationId xmlns:a16="http://schemas.microsoft.com/office/drawing/2014/main" id="{2A26827B-04FD-424C-A601-BCAAD51F46B2}"/>
              </a:ext>
            </a:extLst>
          </p:cNvPr>
          <p:cNvSpPr>
            <a:spLocks noGrp="1"/>
          </p:cNvSpPr>
          <p:nvPr>
            <p:ph type="pic" sz="quarter" idx="13"/>
          </p:nvPr>
        </p:nvSpPr>
        <p:spPr>
          <a:xfrm>
            <a:off x="6364224" y="685800"/>
            <a:ext cx="5129784" cy="1746504"/>
          </a:xfrm>
          <a:solidFill>
            <a:schemeClr val="accent3"/>
          </a:solidFill>
        </p:spPr>
        <p:txBody>
          <a:bodyPr rtlCol="0"/>
          <a:lstStyle/>
          <a:p>
            <a:pPr rtl="0"/>
            <a:r>
              <a:rPr lang="en-US" dirty="0"/>
              <a:t>Click icon to add picture</a:t>
            </a:r>
            <a:endParaRPr lang="en-GB" dirty="0"/>
          </a:p>
        </p:txBody>
      </p:sp>
      <p:sp>
        <p:nvSpPr>
          <p:cNvPr id="17" name="Picture Placeholder 15">
            <a:extLst>
              <a:ext uri="{FF2B5EF4-FFF2-40B4-BE49-F238E27FC236}">
                <a16:creationId xmlns:a16="http://schemas.microsoft.com/office/drawing/2014/main" id="{51A43274-DD11-4214-8866-5163B788CD1E}"/>
              </a:ext>
            </a:extLst>
          </p:cNvPr>
          <p:cNvSpPr>
            <a:spLocks noGrp="1"/>
          </p:cNvSpPr>
          <p:nvPr>
            <p:ph type="pic" sz="quarter" idx="14"/>
          </p:nvPr>
        </p:nvSpPr>
        <p:spPr>
          <a:xfrm>
            <a:off x="6361416" y="2559960"/>
            <a:ext cx="5129784" cy="1746504"/>
          </a:xfrm>
          <a:solidFill>
            <a:schemeClr val="accent3"/>
          </a:solidFill>
        </p:spPr>
        <p:txBody>
          <a:bodyPr rtlCol="0"/>
          <a:lstStyle/>
          <a:p>
            <a:pPr rtl="0"/>
            <a:r>
              <a:rPr lang="en-US" dirty="0"/>
              <a:t>Click icon to add picture</a:t>
            </a:r>
            <a:endParaRPr lang="en-GB" dirty="0"/>
          </a:p>
        </p:txBody>
      </p:sp>
      <p:sp>
        <p:nvSpPr>
          <p:cNvPr id="18" name="Picture Placeholder 15">
            <a:extLst>
              <a:ext uri="{FF2B5EF4-FFF2-40B4-BE49-F238E27FC236}">
                <a16:creationId xmlns:a16="http://schemas.microsoft.com/office/drawing/2014/main" id="{63E02E81-5AE8-46D6-942E-52D16C8CBE88}"/>
              </a:ext>
            </a:extLst>
          </p:cNvPr>
          <p:cNvSpPr>
            <a:spLocks noGrp="1"/>
          </p:cNvSpPr>
          <p:nvPr>
            <p:ph type="pic" sz="quarter" idx="15"/>
          </p:nvPr>
        </p:nvSpPr>
        <p:spPr>
          <a:xfrm>
            <a:off x="6361416" y="4416192"/>
            <a:ext cx="5129784" cy="1746504"/>
          </a:xfrm>
          <a:solidFill>
            <a:schemeClr val="accent3"/>
          </a:solidFill>
        </p:spPr>
        <p:txBody>
          <a:bodyPr rtlCol="0"/>
          <a:lstStyle/>
          <a:p>
            <a:pPr rtl="0"/>
            <a:r>
              <a:rPr lang="en-US" dirty="0"/>
              <a:t>Click icon to add picture</a:t>
            </a:r>
            <a:endParaRPr lang="en-GB"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endParaRPr lang="en-GB"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11" name="Rectangle 10">
            <a:extLst>
              <a:ext uri="{FF2B5EF4-FFF2-40B4-BE49-F238E27FC236}">
                <a16:creationId xmlns:a16="http://schemas.microsoft.com/office/drawing/2014/main" id="{5E08B021-326C-466B-A929-7282AA793D87}"/>
              </a:ext>
              <a:ext uri="{C183D7F6-B498-43B3-948B-1728B52AA6E4}">
                <adec:decorative xmlns:adec="http://schemas.microsoft.com/office/drawing/2017/decorative" val="1"/>
              </a:ext>
            </a:extLst>
          </p:cNvPr>
          <p:cNvSpPr/>
          <p:nvPr userDrawn="1"/>
        </p:nvSpPr>
        <p:spPr>
          <a:xfrm rot="10800000">
            <a:off x="11504672" y="685799"/>
            <a:ext cx="687327" cy="174790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4" name="Straight Connector 13">
            <a:extLst>
              <a:ext uri="{FF2B5EF4-FFF2-40B4-BE49-F238E27FC236}">
                <a16:creationId xmlns:a16="http://schemas.microsoft.com/office/drawing/2014/main" id="{0733741E-9972-4C5E-B592-7570CD3CCC52}"/>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C6A56C-39A6-4FDE-BD90-66B344C061F5}"/>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905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3" y="365760"/>
            <a:ext cx="11067089" cy="1325880"/>
          </a:xfrm>
        </p:spPr>
        <p:txBody>
          <a:bodyPr rtlCol="0" anchor="ctr">
            <a:normAutofit/>
          </a:bodyPr>
          <a:lstStyle>
            <a:lvl1pPr>
              <a:lnSpc>
                <a:spcPts val="2800"/>
              </a:lnSpc>
              <a:spcBef>
                <a:spcPts val="1000"/>
              </a:spcBef>
              <a:defRPr sz="5200" b="0" i="0"/>
            </a:lvl1pPr>
          </a:lstStyle>
          <a:p>
            <a:pPr rtl="0"/>
            <a:r>
              <a:rPr lang="en-US"/>
              <a:t>Click to edit Master title style</a:t>
            </a:r>
            <a:endParaRPr lang="en-GB"/>
          </a:p>
        </p:txBody>
      </p:sp>
      <p:sp>
        <p:nvSpPr>
          <p:cNvPr id="35" name="Picture Placeholder 34">
            <a:extLst>
              <a:ext uri="{FF2B5EF4-FFF2-40B4-BE49-F238E27FC236}">
                <a16:creationId xmlns:a16="http://schemas.microsoft.com/office/drawing/2014/main" id="{F2462114-8669-43BC-B4E2-2721F7F370A8}"/>
              </a:ext>
            </a:extLst>
          </p:cNvPr>
          <p:cNvSpPr>
            <a:spLocks noGrp="1"/>
          </p:cNvSpPr>
          <p:nvPr>
            <p:ph type="pic" sz="quarter" idx="19"/>
          </p:nvPr>
        </p:nvSpPr>
        <p:spPr>
          <a:xfrm>
            <a:off x="420624" y="2029968"/>
            <a:ext cx="2642616" cy="1892808"/>
          </a:xfrm>
          <a:solidFill>
            <a:schemeClr val="accent3"/>
          </a:solidFill>
        </p:spPr>
        <p:txBody>
          <a:bodyPr rtlCol="0"/>
          <a:lstStyle/>
          <a:p>
            <a:pPr rtl="0"/>
            <a:r>
              <a:rPr lang="en-US" dirty="0"/>
              <a:t>Click icon to add picture</a:t>
            </a:r>
            <a:endParaRPr lang="en-GB" dirty="0"/>
          </a:p>
        </p:txBody>
      </p:sp>
      <p:sp>
        <p:nvSpPr>
          <p:cNvPr id="40" name="Text Placeholder 39">
            <a:extLst>
              <a:ext uri="{FF2B5EF4-FFF2-40B4-BE49-F238E27FC236}">
                <a16:creationId xmlns:a16="http://schemas.microsoft.com/office/drawing/2014/main" id="{588BD3B0-8831-43B7-B5A9-3F692192A2D6}"/>
              </a:ext>
            </a:extLst>
          </p:cNvPr>
          <p:cNvSpPr>
            <a:spLocks noGrp="1"/>
          </p:cNvSpPr>
          <p:nvPr>
            <p:ph type="body" sz="quarter" idx="23" hasCustomPrompt="1"/>
          </p:nvPr>
        </p:nvSpPr>
        <p:spPr>
          <a:xfrm>
            <a:off x="420624" y="3971853"/>
            <a:ext cx="2642616" cy="877824"/>
          </a:xfrm>
        </p:spPr>
        <p:txBody>
          <a:bodyPr rtlCol="0" anchor="b" anchorCtr="0">
            <a:normAutofit/>
          </a:bodyPr>
          <a:lstStyle>
            <a:lvl1pPr>
              <a:buNone/>
              <a:defRPr sz="2000" b="1" baseline="0"/>
            </a:lvl1pPr>
          </a:lstStyle>
          <a:p>
            <a:pPr lvl="0" rtl="0"/>
            <a:r>
              <a:rPr lang="en-GB"/>
              <a:t>Name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hasCustomPrompt="1"/>
          </p:nvPr>
        </p:nvSpPr>
        <p:spPr>
          <a:xfrm>
            <a:off x="420625"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6" name="Picture Placeholder 34">
            <a:extLst>
              <a:ext uri="{FF2B5EF4-FFF2-40B4-BE49-F238E27FC236}">
                <a16:creationId xmlns:a16="http://schemas.microsoft.com/office/drawing/2014/main" id="{E9A9694E-7001-4575-9F4C-663629B0A7CE}"/>
              </a:ext>
            </a:extLst>
          </p:cNvPr>
          <p:cNvSpPr>
            <a:spLocks noGrp="1"/>
          </p:cNvSpPr>
          <p:nvPr>
            <p:ph type="pic" sz="quarter" idx="20"/>
          </p:nvPr>
        </p:nvSpPr>
        <p:spPr>
          <a:xfrm>
            <a:off x="3227832" y="2029968"/>
            <a:ext cx="2642616" cy="1892808"/>
          </a:xfrm>
          <a:solidFill>
            <a:schemeClr val="accent3"/>
          </a:solidFill>
        </p:spPr>
        <p:txBody>
          <a:bodyPr rtlCol="0"/>
          <a:lstStyle/>
          <a:p>
            <a:pPr rtl="0"/>
            <a:r>
              <a:rPr lang="en-US" dirty="0"/>
              <a:t>Click icon to add picture</a:t>
            </a:r>
            <a:endParaRPr lang="en-GB" dirty="0"/>
          </a:p>
        </p:txBody>
      </p:sp>
      <p:sp>
        <p:nvSpPr>
          <p:cNvPr id="31" name="Text Placeholder 30">
            <a:extLst>
              <a:ext uri="{FF2B5EF4-FFF2-40B4-BE49-F238E27FC236}">
                <a16:creationId xmlns:a16="http://schemas.microsoft.com/office/drawing/2014/main" id="{44183588-657C-4472-8112-7A2B55E2E714}"/>
              </a:ext>
            </a:extLst>
          </p:cNvPr>
          <p:cNvSpPr>
            <a:spLocks noGrp="1"/>
          </p:cNvSpPr>
          <p:nvPr>
            <p:ph type="body" sz="quarter" idx="16" hasCustomPrompt="1"/>
          </p:nvPr>
        </p:nvSpPr>
        <p:spPr>
          <a:xfrm>
            <a:off x="3227832" y="3971853"/>
            <a:ext cx="2642616" cy="877824"/>
          </a:xfrm>
        </p:spPr>
        <p:txBody>
          <a:bodyPr rtlCol="0" anchor="b" anchorCtr="0"/>
          <a:lstStyle>
            <a:lvl1pPr>
              <a:buNone/>
              <a:defRPr sz="2000" b="1"/>
            </a:lvl1pPr>
          </a:lstStyle>
          <a:p>
            <a:pPr lvl="0" rtl="0"/>
            <a:r>
              <a:rPr lang="en-GB"/>
              <a:t>Name</a:t>
            </a:r>
          </a:p>
        </p:txBody>
      </p:sp>
      <p:sp>
        <p:nvSpPr>
          <p:cNvPr id="24" name="Text Placeholder 2">
            <a:extLst>
              <a:ext uri="{FF2B5EF4-FFF2-40B4-BE49-F238E27FC236}">
                <a16:creationId xmlns:a16="http://schemas.microsoft.com/office/drawing/2014/main" id="{E5900E07-5526-44B5-BD49-95414B12080F}"/>
              </a:ext>
            </a:extLst>
          </p:cNvPr>
          <p:cNvSpPr>
            <a:spLocks noGrp="1"/>
          </p:cNvSpPr>
          <p:nvPr>
            <p:ph type="body" idx="13" hasCustomPrompt="1"/>
          </p:nvPr>
        </p:nvSpPr>
        <p:spPr>
          <a:xfrm>
            <a:off x="3227832"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7" name="Picture Placeholder 34">
            <a:extLst>
              <a:ext uri="{FF2B5EF4-FFF2-40B4-BE49-F238E27FC236}">
                <a16:creationId xmlns:a16="http://schemas.microsoft.com/office/drawing/2014/main" id="{5AD1D716-DEC7-4756-8417-259B5EAA7EA0}"/>
              </a:ext>
            </a:extLst>
          </p:cNvPr>
          <p:cNvSpPr>
            <a:spLocks noGrp="1"/>
          </p:cNvSpPr>
          <p:nvPr>
            <p:ph type="pic" sz="quarter" idx="21"/>
          </p:nvPr>
        </p:nvSpPr>
        <p:spPr>
          <a:xfrm>
            <a:off x="6044184" y="2029968"/>
            <a:ext cx="2642616" cy="1892808"/>
          </a:xfrm>
          <a:solidFill>
            <a:schemeClr val="accent3"/>
          </a:solidFill>
        </p:spPr>
        <p:txBody>
          <a:bodyPr rtlCol="0"/>
          <a:lstStyle/>
          <a:p>
            <a:pPr rtl="0"/>
            <a:r>
              <a:rPr lang="en-US" dirty="0"/>
              <a:t>Click icon to add picture</a:t>
            </a:r>
            <a:endParaRPr lang="en-GB" dirty="0"/>
          </a:p>
        </p:txBody>
      </p:sp>
      <p:sp>
        <p:nvSpPr>
          <p:cNvPr id="32" name="Text Placeholder 30">
            <a:extLst>
              <a:ext uri="{FF2B5EF4-FFF2-40B4-BE49-F238E27FC236}">
                <a16:creationId xmlns:a16="http://schemas.microsoft.com/office/drawing/2014/main" id="{5E05DC2B-9AC8-4E27-A870-E3E9BBCF4FBF}"/>
              </a:ext>
            </a:extLst>
          </p:cNvPr>
          <p:cNvSpPr>
            <a:spLocks noGrp="1"/>
          </p:cNvSpPr>
          <p:nvPr>
            <p:ph type="body" sz="quarter" idx="17" hasCustomPrompt="1"/>
          </p:nvPr>
        </p:nvSpPr>
        <p:spPr>
          <a:xfrm>
            <a:off x="6044184" y="3971853"/>
            <a:ext cx="2642616" cy="877824"/>
          </a:xfrm>
        </p:spPr>
        <p:txBody>
          <a:bodyPr rtlCol="0" anchor="b" anchorCtr="0"/>
          <a:lstStyle>
            <a:lvl1pPr>
              <a:buNone/>
              <a:defRPr sz="2000" b="1"/>
            </a:lvl1pPr>
          </a:lstStyle>
          <a:p>
            <a:pPr lvl="0" rtl="0"/>
            <a:r>
              <a:rPr lang="en-GB"/>
              <a:t>Name</a:t>
            </a:r>
          </a:p>
        </p:txBody>
      </p:sp>
      <p:sp>
        <p:nvSpPr>
          <p:cNvPr id="26" name="Text Placeholder 2">
            <a:extLst>
              <a:ext uri="{FF2B5EF4-FFF2-40B4-BE49-F238E27FC236}">
                <a16:creationId xmlns:a16="http://schemas.microsoft.com/office/drawing/2014/main" id="{13C6B231-0427-4DBE-AE82-31CC424FC664}"/>
              </a:ext>
            </a:extLst>
          </p:cNvPr>
          <p:cNvSpPr>
            <a:spLocks noGrp="1"/>
          </p:cNvSpPr>
          <p:nvPr>
            <p:ph type="body" idx="14" hasCustomPrompt="1"/>
          </p:nvPr>
        </p:nvSpPr>
        <p:spPr>
          <a:xfrm>
            <a:off x="6044184"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8" name="Picture Placeholder 34">
            <a:extLst>
              <a:ext uri="{FF2B5EF4-FFF2-40B4-BE49-F238E27FC236}">
                <a16:creationId xmlns:a16="http://schemas.microsoft.com/office/drawing/2014/main" id="{67FC7F9C-D486-450B-B0F9-3EE9789C8964}"/>
              </a:ext>
            </a:extLst>
          </p:cNvPr>
          <p:cNvSpPr>
            <a:spLocks noGrp="1"/>
          </p:cNvSpPr>
          <p:nvPr>
            <p:ph type="pic" sz="quarter" idx="22"/>
          </p:nvPr>
        </p:nvSpPr>
        <p:spPr>
          <a:xfrm>
            <a:off x="8851392" y="2020920"/>
            <a:ext cx="2642616" cy="1892808"/>
          </a:xfrm>
          <a:solidFill>
            <a:schemeClr val="accent3"/>
          </a:solidFill>
        </p:spPr>
        <p:txBody>
          <a:bodyPr rtlCol="0"/>
          <a:lstStyle/>
          <a:p>
            <a:pPr rtl="0"/>
            <a:r>
              <a:rPr lang="en-US" dirty="0"/>
              <a:t>Click icon to add picture</a:t>
            </a:r>
            <a:endParaRPr lang="en-GB" dirty="0"/>
          </a:p>
        </p:txBody>
      </p:sp>
      <p:sp>
        <p:nvSpPr>
          <p:cNvPr id="33" name="Text Placeholder 30">
            <a:extLst>
              <a:ext uri="{FF2B5EF4-FFF2-40B4-BE49-F238E27FC236}">
                <a16:creationId xmlns:a16="http://schemas.microsoft.com/office/drawing/2014/main" id="{9A466F23-EDAE-477E-B8D1-C9E81E6D1B12}"/>
              </a:ext>
            </a:extLst>
          </p:cNvPr>
          <p:cNvSpPr>
            <a:spLocks noGrp="1"/>
          </p:cNvSpPr>
          <p:nvPr>
            <p:ph type="body" sz="quarter" idx="18" hasCustomPrompt="1"/>
          </p:nvPr>
        </p:nvSpPr>
        <p:spPr>
          <a:xfrm>
            <a:off x="8851392" y="3971853"/>
            <a:ext cx="2642616" cy="877824"/>
          </a:xfrm>
        </p:spPr>
        <p:txBody>
          <a:bodyPr rtlCol="0" anchor="b" anchorCtr="0"/>
          <a:lstStyle>
            <a:lvl1pPr>
              <a:buNone/>
              <a:defRPr sz="2000" b="1"/>
            </a:lvl1pPr>
          </a:lstStyle>
          <a:p>
            <a:pPr lvl="0" rtl="0"/>
            <a:r>
              <a:rPr lang="en-GB"/>
              <a:t>Name</a:t>
            </a:r>
          </a:p>
        </p:txBody>
      </p:sp>
      <p:sp>
        <p:nvSpPr>
          <p:cNvPr id="28" name="Text Placeholder 2">
            <a:extLst>
              <a:ext uri="{FF2B5EF4-FFF2-40B4-BE49-F238E27FC236}">
                <a16:creationId xmlns:a16="http://schemas.microsoft.com/office/drawing/2014/main" id="{6C8ADF02-C47F-4077-865D-D057627A9E3F}"/>
              </a:ext>
            </a:extLst>
          </p:cNvPr>
          <p:cNvSpPr>
            <a:spLocks noGrp="1"/>
          </p:cNvSpPr>
          <p:nvPr>
            <p:ph type="body" idx="15" hasCustomPrompt="1"/>
          </p:nvPr>
        </p:nvSpPr>
        <p:spPr>
          <a:xfrm>
            <a:off x="8851392"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rtlCol="0"/>
          <a:lstStyle/>
          <a:p>
            <a:pPr rtl="0"/>
            <a:endParaRPr lang="en-GB" dirty="0"/>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rtlCol="0"/>
          <a:lstStyle/>
          <a:p>
            <a:pPr rtl="0"/>
            <a:endParaRPr lang="en-GB" dirty="0"/>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2" name="Straight Connector 11">
            <a:extLst>
              <a:ext uri="{FF2B5EF4-FFF2-40B4-BE49-F238E27FC236}">
                <a16:creationId xmlns:a16="http://schemas.microsoft.com/office/drawing/2014/main" id="{94360FCC-CBCE-4F8E-84A2-B29CA5DADC66}"/>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A6BF945-F985-4A89-9868-A82E90E1054D}"/>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6" name="Straight Connector 15">
            <a:extLst>
              <a:ext uri="{FF2B5EF4-FFF2-40B4-BE49-F238E27FC236}">
                <a16:creationId xmlns:a16="http://schemas.microsoft.com/office/drawing/2014/main" id="{E1D8AF1F-4C5C-4C08-894E-00850C387A20}"/>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59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rtlCol="0"/>
          <a:lstStyle>
            <a:lvl1pPr>
              <a:defRPr sz="2400"/>
            </a:lvl1pPr>
            <a:lvl2pPr>
              <a:defRPr sz="2200"/>
            </a:lvl2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rtlCol="0"/>
          <a:lstStyle>
            <a:lvl1pPr>
              <a:defRPr sz="2400"/>
            </a:lvl1pPr>
            <a:lvl2pPr>
              <a:defRPr sz="2200"/>
            </a:lvl2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endParaRPr lang="en-GB" dirty="0"/>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endParaRPr lang="en-GB" dirty="0"/>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11" name="Rectangle 10" descr="Tag=AccentColor&#10;Flavor=Light&#10;Target=Fill">
            <a:extLst>
              <a:ext uri="{FF2B5EF4-FFF2-40B4-BE49-F238E27FC236}">
                <a16:creationId xmlns:a16="http://schemas.microsoft.com/office/drawing/2014/main" id="{A53A46AB-E26C-4F66-A0B8-4CDBD5F4011C}"/>
              </a:ext>
            </a:extLst>
          </p:cNvPr>
          <p:cNvSpPr/>
          <p:nvPr userDrawn="1"/>
        </p:nvSpPr>
        <p:spPr>
          <a:xfrm rot="10800000">
            <a:off x="11494040" y="4282928"/>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3" name="Straight Connector 12" descr="Tag=AccentColor&#10;Flavor=Light&#10;Target=Line">
            <a:extLst>
              <a:ext uri="{FF2B5EF4-FFF2-40B4-BE49-F238E27FC236}">
                <a16:creationId xmlns:a16="http://schemas.microsoft.com/office/drawing/2014/main" id="{91B558DC-6718-44D0-992F-3EF710C6A724}"/>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descr="Tag=AccentColor&#10;Flavor=Light&#10;Target=Line">
            <a:extLst>
              <a:ext uri="{FF2B5EF4-FFF2-40B4-BE49-F238E27FC236}">
                <a16:creationId xmlns:a16="http://schemas.microsoft.com/office/drawing/2014/main" id="{8957C00F-B052-4CA9-BD41-08B7B9AD5056}"/>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5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2" name="Rectangle 21" descr="Tag=AccentColor&#10;Flavor=Light&#10;Target=Fill">
            <a:extLst>
              <a:ext uri="{FF2B5EF4-FFF2-40B4-BE49-F238E27FC236}">
                <a16:creationId xmlns:a16="http://schemas.microsoft.com/office/drawing/2014/main" id="{3065995A-ADFA-424E-8E79-060CD9CD1880}"/>
              </a:ext>
            </a:extLst>
          </p:cNvPr>
          <p:cNvSpPr/>
          <p:nvPr userDrawn="1"/>
        </p:nvSpPr>
        <p:spPr>
          <a:xfrm rot="10800000">
            <a:off x="11492523" y="0"/>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4073651" y="1690688"/>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4073651" y="2514600"/>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endParaRPr lang="en-GB" dirty="0"/>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endParaRPr lang="en-GB" dirty="0"/>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2" name="Straight Connector 11" descr="Tag=AccentColor&#10;Flavor=Light&#10;Target=Line">
            <a:extLst>
              <a:ext uri="{FF2B5EF4-FFF2-40B4-BE49-F238E27FC236}">
                <a16:creationId xmlns:a16="http://schemas.microsoft.com/office/drawing/2014/main" id="{D0520DAB-C1D4-4D6C-A6DC-D7EC7DD52AD9}"/>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descr="Tag=AccentColor&#10;Flavor=Light&#10;Target=Line">
            <a:extLst>
              <a:ext uri="{FF2B5EF4-FFF2-40B4-BE49-F238E27FC236}">
                <a16:creationId xmlns:a16="http://schemas.microsoft.com/office/drawing/2014/main" id="{C30EEEA8-859F-4EA5-BF79-BCCA444C5E96}"/>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EA948393-0FB5-4969-8C1D-8D80A6884EF1}"/>
              </a:ext>
            </a:extLst>
          </p:cNvPr>
          <p:cNvSpPr>
            <a:spLocks noGrp="1"/>
          </p:cNvSpPr>
          <p:nvPr>
            <p:ph type="body" sz="quarter" idx="13"/>
          </p:nvPr>
        </p:nvSpPr>
        <p:spPr>
          <a:xfrm>
            <a:off x="7726679" y="1681163"/>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20" name="Content Placeholder 5">
            <a:extLst>
              <a:ext uri="{FF2B5EF4-FFF2-40B4-BE49-F238E27FC236}">
                <a16:creationId xmlns:a16="http://schemas.microsoft.com/office/drawing/2014/main" id="{4ACFC3A6-17FC-4040-AC3E-76E9975C5A16}"/>
              </a:ext>
            </a:extLst>
          </p:cNvPr>
          <p:cNvSpPr>
            <a:spLocks noGrp="1"/>
          </p:cNvSpPr>
          <p:nvPr>
            <p:ph sz="quarter" idx="14"/>
          </p:nvPr>
        </p:nvSpPr>
        <p:spPr>
          <a:xfrm>
            <a:off x="7726679" y="2505075"/>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Tree>
    <p:extLst>
      <p:ext uri="{BB962C8B-B14F-4D97-AF65-F5344CB8AC3E}">
        <p14:creationId xmlns:p14="http://schemas.microsoft.com/office/powerpoint/2010/main" val="164340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pPr rtl="0"/>
            <a:endParaRPr lang="en-GB"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pPr rtl="0"/>
            <a:endParaRPr lang="en-GB" dirty="0"/>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813505422"/>
      </p:ext>
    </p:extLst>
  </p:cSld>
  <p:clrMap bg1="lt1" tx1="dk1" bg2="lt2" tx2="dk2" accent1="accent1" accent2="accent2" accent3="accent3" accent4="accent4" accent5="accent5" accent6="accent6" hlink="hlink" folHlink="folHlink"/>
  <p:sldLayoutIdLst>
    <p:sldLayoutId id="2147483807" r:id="rId1"/>
    <p:sldLayoutId id="2147483806" r:id="rId2"/>
    <p:sldLayoutId id="2147483808" r:id="rId3"/>
    <p:sldLayoutId id="2147483817" r:id="rId4"/>
    <p:sldLayoutId id="2147483795" r:id="rId5"/>
    <p:sldLayoutId id="2147483811" r:id="rId6"/>
    <p:sldLayoutId id="2147483816" r:id="rId7"/>
    <p:sldLayoutId id="2147483812" r:id="rId8"/>
    <p:sldLayoutId id="2147483813" r:id="rId9"/>
    <p:sldLayoutId id="2147483814" r:id="rId10"/>
    <p:sldLayoutId id="2147483815" r:id="rId11"/>
    <p:sldLayoutId id="2147483794" r:id="rId12"/>
    <p:sldLayoutId id="2147483796" r:id="rId13"/>
    <p:sldLayoutId id="2147483797" r:id="rId14"/>
    <p:sldLayoutId id="2147483798" r:id="rId15"/>
    <p:sldLayoutId id="2147483799" r:id="rId16"/>
    <p:sldLayoutId id="2147483800" r:id="rId17"/>
    <p:sldLayoutId id="2147483801" r:id="rId18"/>
    <p:sldLayoutId id="2147483802" r:id="rId19"/>
    <p:sldLayoutId id="2147483846" r:id="rId20"/>
    <p:sldLayoutId id="2147483847" r:id="rId21"/>
    <p:sldLayoutId id="2147483848" r:id="rId22"/>
    <p:sldLayoutId id="2147483849" r:id="rId23"/>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oberts5454@outlook.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www.marshfieldchurche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churchsupporthub.org/all-resources/whats-in-our-hands-rural-mission-learning-review/"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hyperlink" Target="http://www.cte.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257CD-11EF-4848-8D0C-C19CF6154B50}"/>
              </a:ext>
            </a:extLst>
          </p:cNvPr>
          <p:cNvSpPr>
            <a:spLocks noGrp="1"/>
          </p:cNvSpPr>
          <p:nvPr>
            <p:ph type="ctrTitle"/>
          </p:nvPr>
        </p:nvSpPr>
        <p:spPr/>
        <p:txBody>
          <a:bodyPr rtlCol="0" anchor="ctr">
            <a:normAutofit/>
          </a:bodyPr>
          <a:lstStyle/>
          <a:p>
            <a:pPr rtl="0"/>
            <a:r>
              <a:rPr lang="en-GB" sz="3400" b="1" dirty="0">
                <a:latin typeface="Calibri" panose="020F0502020204030204" pitchFamily="34" charset="0"/>
                <a:cs typeface="Calibri" panose="020F0502020204030204" pitchFamily="34" charset="0"/>
              </a:rPr>
              <a:t>Multi-Parish/Church Benefice Identity and Mission</a:t>
            </a:r>
            <a:br>
              <a:rPr lang="en-GB" sz="3400" b="1" dirty="0">
                <a:latin typeface="Calibri" panose="020F0502020204030204" pitchFamily="34" charset="0"/>
                <a:cs typeface="Calibri" panose="020F0502020204030204" pitchFamily="34" charset="0"/>
              </a:rPr>
            </a:br>
            <a:endParaRPr lang="en-GB" sz="3400" b="1" dirty="0">
              <a:latin typeface="Calibri" panose="020F0502020204030204" pitchFamily="34" charset="0"/>
              <a:cs typeface="Calibri" panose="020F0502020204030204" pitchFamily="34" charset="0"/>
            </a:endParaRPr>
          </a:p>
        </p:txBody>
      </p:sp>
      <p:sp>
        <p:nvSpPr>
          <p:cNvPr id="4" name="Subtitle 3">
            <a:extLst>
              <a:ext uri="{FF2B5EF4-FFF2-40B4-BE49-F238E27FC236}">
                <a16:creationId xmlns:a16="http://schemas.microsoft.com/office/drawing/2014/main" id="{B5E34824-B508-4F9B-9AF8-D7C38E7F37AB}"/>
              </a:ext>
            </a:extLst>
          </p:cNvPr>
          <p:cNvSpPr>
            <a:spLocks noGrp="1"/>
          </p:cNvSpPr>
          <p:nvPr>
            <p:ph type="subTitle" idx="1"/>
          </p:nvPr>
        </p:nvSpPr>
        <p:spPr/>
        <p:txBody>
          <a:bodyPr rtlCol="0" anchor="ctr">
            <a:normAutofit/>
          </a:bodyPr>
          <a:lstStyle/>
          <a:p>
            <a:pPr rtl="0"/>
            <a:r>
              <a:rPr lang="en-GB" sz="2200" dirty="0">
                <a:latin typeface="Calibri" panose="020F0502020204030204" pitchFamily="34" charset="0"/>
                <a:cs typeface="Calibri" panose="020F0502020204030204" pitchFamily="34" charset="0"/>
              </a:rPr>
              <a:t>Revd Sharon Roberts</a:t>
            </a:r>
          </a:p>
          <a:p>
            <a:pPr rtl="0"/>
            <a:r>
              <a:rPr lang="en-GB" sz="2200" dirty="0">
                <a:latin typeface="Calibri" panose="020F0502020204030204" pitchFamily="34" charset="0"/>
                <a:cs typeface="Calibri" panose="020F0502020204030204" pitchFamily="34" charset="0"/>
                <a:hlinkClick r:id="rId3"/>
              </a:rPr>
              <a:t>s.roberts5454@outlook.com</a:t>
            </a:r>
            <a:endParaRPr lang="en-GB" sz="2200" dirty="0">
              <a:latin typeface="Calibri" panose="020F0502020204030204" pitchFamily="34" charset="0"/>
              <a:cs typeface="Calibri" panose="020F0502020204030204" pitchFamily="34" charset="0"/>
            </a:endParaRPr>
          </a:p>
          <a:p>
            <a:pPr rtl="0"/>
            <a:r>
              <a:rPr lang="en-GB" sz="2200" dirty="0">
                <a:latin typeface="Calibri" panose="020F0502020204030204" pitchFamily="34" charset="0"/>
                <a:cs typeface="Calibri" panose="020F0502020204030204" pitchFamily="34" charset="0"/>
                <a:hlinkClick r:id="rId4"/>
              </a:rPr>
              <a:t>www.marshfieldchurches.org</a:t>
            </a:r>
            <a:endParaRPr lang="en-GB" sz="2200" dirty="0">
              <a:latin typeface="Calibri" panose="020F0502020204030204" pitchFamily="34" charset="0"/>
              <a:cs typeface="Calibri" panose="020F0502020204030204" pitchFamily="34" charset="0"/>
            </a:endParaRPr>
          </a:p>
          <a:p>
            <a:pPr rtl="0"/>
            <a:endParaRPr lang="en-GB" sz="2200" dirty="0">
              <a:latin typeface="Calibri" panose="020F0502020204030204" pitchFamily="34" charset="0"/>
              <a:cs typeface="Calibri" panose="020F0502020204030204" pitchFamily="34" charset="0"/>
            </a:endParaRPr>
          </a:p>
        </p:txBody>
      </p:sp>
      <p:pic>
        <p:nvPicPr>
          <p:cNvPr id="12" name="Picture Placeholder 11" descr="A landscape with trees and a blue sky&#10;&#10;AI-generated content may be incorrect.">
            <a:extLst>
              <a:ext uri="{FF2B5EF4-FFF2-40B4-BE49-F238E27FC236}">
                <a16:creationId xmlns:a16="http://schemas.microsoft.com/office/drawing/2014/main" id="{931E15F0-9D80-D64E-BDDD-A580D7DD0C74}"/>
              </a:ext>
            </a:extLst>
          </p:cNvPr>
          <p:cNvPicPr>
            <a:picLocks noGrp="1" noChangeAspect="1"/>
          </p:cNvPicPr>
          <p:nvPr>
            <p:ph type="pic" sz="quarter" idx="13"/>
          </p:nvPr>
        </p:nvPicPr>
        <p:blipFill>
          <a:blip r:embed="rId5"/>
          <a:srcRect t="5322" b="5322"/>
          <a:stretch>
            <a:fillRect/>
          </a:stretch>
        </p:blipFill>
        <p:spPr>
          <a:noFill/>
        </p:spPr>
      </p:pic>
    </p:spTree>
    <p:extLst>
      <p:ext uri="{BB962C8B-B14F-4D97-AF65-F5344CB8AC3E}">
        <p14:creationId xmlns:p14="http://schemas.microsoft.com/office/powerpoint/2010/main" val="237123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CE3E44-753D-00E1-D520-15394D9C477B}"/>
              </a:ext>
            </a:extLst>
          </p:cNvPr>
          <p:cNvSpPr>
            <a:spLocks noGrp="1"/>
          </p:cNvSpPr>
          <p:nvPr>
            <p:ph type="title"/>
          </p:nvPr>
        </p:nvSpPr>
        <p:spPr>
          <a:xfrm>
            <a:off x="420624" y="365126"/>
            <a:ext cx="10837926" cy="970756"/>
          </a:xfrm>
          <a:solidFill>
            <a:schemeClr val="accent1">
              <a:lumMod val="20000"/>
              <a:lumOff val="80000"/>
            </a:schemeClr>
          </a:solidFill>
        </p:spPr>
        <p:txBody>
          <a:bodyPr anchor="ctr">
            <a:normAutofit fontScale="90000"/>
          </a:bodyPr>
          <a:lstStyle/>
          <a:p>
            <a:pPr algn="ctr"/>
            <a:r>
              <a:rPr lang="en-GB" dirty="0">
                <a:latin typeface="Calibri" panose="020F0502020204030204" pitchFamily="34" charset="0"/>
                <a:cs typeface="Calibri" panose="020F0502020204030204" pitchFamily="34" charset="0"/>
              </a:rPr>
              <a:t>Identity:  What’s in a name and a picture?</a:t>
            </a:r>
          </a:p>
        </p:txBody>
      </p:sp>
      <p:pic>
        <p:nvPicPr>
          <p:cNvPr id="18" name="Picture 17" descr="One in a crowd">
            <a:extLst>
              <a:ext uri="{FF2B5EF4-FFF2-40B4-BE49-F238E27FC236}">
                <a16:creationId xmlns:a16="http://schemas.microsoft.com/office/drawing/2014/main" id="{55BA220B-29DA-DFE1-E294-205F987C2F9A}"/>
              </a:ext>
            </a:extLst>
          </p:cNvPr>
          <p:cNvPicPr>
            <a:picLocks noChangeAspect="1"/>
          </p:cNvPicPr>
          <p:nvPr/>
        </p:nvPicPr>
        <p:blipFill>
          <a:blip r:embed="rId3"/>
          <a:srcRect t="2866" r="-2" b="12397"/>
          <a:stretch>
            <a:fillRect/>
          </a:stretch>
        </p:blipFill>
        <p:spPr>
          <a:xfrm>
            <a:off x="292036" y="2109788"/>
            <a:ext cx="5549697" cy="3526932"/>
          </a:xfrm>
          <a:prstGeom prst="rect">
            <a:avLst/>
          </a:prstGeom>
          <a:noFill/>
        </p:spPr>
      </p:pic>
      <p:sp>
        <p:nvSpPr>
          <p:cNvPr id="26" name="Content Placeholder 5">
            <a:extLst>
              <a:ext uri="{FF2B5EF4-FFF2-40B4-BE49-F238E27FC236}">
                <a16:creationId xmlns:a16="http://schemas.microsoft.com/office/drawing/2014/main" id="{F576909F-1832-75A2-E701-9E9783839370}"/>
              </a:ext>
            </a:extLst>
          </p:cNvPr>
          <p:cNvSpPr>
            <a:spLocks noGrp="1"/>
          </p:cNvSpPr>
          <p:nvPr>
            <p:ph sz="quarter" idx="4"/>
          </p:nvPr>
        </p:nvSpPr>
        <p:spPr>
          <a:xfrm>
            <a:off x="5970321" y="2109787"/>
            <a:ext cx="4993335" cy="3526931"/>
          </a:xfrm>
        </p:spPr>
        <p:txBody>
          <a:bodyPr/>
          <a:lstStyle/>
          <a:p>
            <a:r>
              <a:rPr lang="en-US" dirty="0">
                <a:latin typeface="Calibri" panose="020F0502020204030204" pitchFamily="34" charset="0"/>
                <a:cs typeface="Calibri" panose="020F0502020204030204" pitchFamily="34" charset="0"/>
              </a:rPr>
              <a:t>Link to geographical area</a:t>
            </a:r>
          </a:p>
          <a:p>
            <a:r>
              <a:rPr lang="en-US" dirty="0">
                <a:latin typeface="Calibri" panose="020F0502020204030204" pitchFamily="34" charset="0"/>
                <a:cs typeface="Calibri" panose="020F0502020204030204" pitchFamily="34" charset="0"/>
              </a:rPr>
              <a:t>Benefice</a:t>
            </a:r>
          </a:p>
          <a:p>
            <a:r>
              <a:rPr lang="en-US" dirty="0">
                <a:latin typeface="Calibri" panose="020F0502020204030204" pitchFamily="34" charset="0"/>
                <a:cs typeface="Calibri" panose="020F0502020204030204" pitchFamily="34" charset="0"/>
              </a:rPr>
              <a:t>Group</a:t>
            </a:r>
          </a:p>
          <a:p>
            <a:r>
              <a:rPr lang="en-US" dirty="0">
                <a:latin typeface="Calibri" panose="020F0502020204030204" pitchFamily="34" charset="0"/>
                <a:cs typeface="Calibri" panose="020F0502020204030204" pitchFamily="34" charset="0"/>
              </a:rPr>
              <a:t>Team</a:t>
            </a:r>
          </a:p>
          <a:p>
            <a:r>
              <a:rPr lang="en-US" dirty="0">
                <a:latin typeface="Calibri" panose="020F0502020204030204" pitchFamily="34" charset="0"/>
                <a:cs typeface="Calibri" panose="020F0502020204030204" pitchFamily="34" charset="0"/>
              </a:rPr>
              <a:t>Family</a:t>
            </a:r>
          </a:p>
          <a:p>
            <a:r>
              <a:rPr lang="en-US" dirty="0">
                <a:latin typeface="Calibri" panose="020F0502020204030204" pitchFamily="34" charset="0"/>
                <a:cs typeface="Calibri" panose="020F0502020204030204" pitchFamily="34" charset="0"/>
              </a:rPr>
              <a:t>Mission Community</a:t>
            </a:r>
          </a:p>
        </p:txBody>
      </p:sp>
    </p:spTree>
    <p:extLst>
      <p:ext uri="{BB962C8B-B14F-4D97-AF65-F5344CB8AC3E}">
        <p14:creationId xmlns:p14="http://schemas.microsoft.com/office/powerpoint/2010/main" val="199066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8108-D983-DAAF-AF04-3B6CFA099BB6}"/>
              </a:ext>
            </a:extLst>
          </p:cNvPr>
          <p:cNvSpPr>
            <a:spLocks noGrp="1"/>
          </p:cNvSpPr>
          <p:nvPr>
            <p:ph type="title"/>
          </p:nvPr>
        </p:nvSpPr>
        <p:spPr>
          <a:xfrm>
            <a:off x="232913" y="112143"/>
            <a:ext cx="11757804" cy="802257"/>
          </a:xfrm>
          <a:solidFill>
            <a:schemeClr val="accent1">
              <a:lumMod val="20000"/>
              <a:lumOff val="80000"/>
            </a:schemeClr>
          </a:solidFill>
        </p:spPr>
        <p:txBody>
          <a:bodyPr>
            <a:normAutofit fontScale="90000"/>
          </a:bodyPr>
          <a:lstStyle/>
          <a:p>
            <a:pPr algn="ctr"/>
            <a:r>
              <a:rPr lang="en-GB" dirty="0">
                <a:latin typeface="Calibri" panose="020F0502020204030204" pitchFamily="34" charset="0"/>
                <a:cs typeface="Calibri" panose="020F0502020204030204" pitchFamily="34" charset="0"/>
              </a:rPr>
              <a:t>Perceptions of the MCB</a:t>
            </a:r>
          </a:p>
        </p:txBody>
      </p:sp>
      <p:graphicFrame>
        <p:nvGraphicFramePr>
          <p:cNvPr id="22" name="Content Placeholder 21">
            <a:extLst>
              <a:ext uri="{FF2B5EF4-FFF2-40B4-BE49-F238E27FC236}">
                <a16:creationId xmlns:a16="http://schemas.microsoft.com/office/drawing/2014/main" id="{6EC53885-FFD0-C335-CBD4-14AAD25D5C92}"/>
              </a:ext>
            </a:extLst>
          </p:cNvPr>
          <p:cNvGraphicFramePr>
            <a:graphicFrameLocks noGrp="1"/>
          </p:cNvGraphicFramePr>
          <p:nvPr>
            <p:ph idx="1"/>
            <p:extLst>
              <p:ext uri="{D42A27DB-BD31-4B8C-83A1-F6EECF244321}">
                <p14:modId xmlns:p14="http://schemas.microsoft.com/office/powerpoint/2010/main" val="3533524337"/>
              </p:ext>
            </p:extLst>
          </p:nvPr>
        </p:nvGraphicFramePr>
        <p:xfrm>
          <a:off x="516466" y="1024467"/>
          <a:ext cx="11159068" cy="5224088"/>
        </p:xfrm>
        <a:graphic>
          <a:graphicData uri="http://schemas.openxmlformats.org/drawingml/2006/table">
            <a:tbl>
              <a:tblPr firstRow="1" bandRow="1">
                <a:tableStyleId>{5C22544A-7EE6-4342-B048-85BDC9FD1C3A}</a:tableStyleId>
              </a:tblPr>
              <a:tblGrid>
                <a:gridCol w="1659466">
                  <a:extLst>
                    <a:ext uri="{9D8B030D-6E8A-4147-A177-3AD203B41FA5}">
                      <a16:colId xmlns:a16="http://schemas.microsoft.com/office/drawing/2014/main" val="618403149"/>
                    </a:ext>
                  </a:extLst>
                </a:gridCol>
                <a:gridCol w="2048935">
                  <a:extLst>
                    <a:ext uri="{9D8B030D-6E8A-4147-A177-3AD203B41FA5}">
                      <a16:colId xmlns:a16="http://schemas.microsoft.com/office/drawing/2014/main" val="2896909937"/>
                    </a:ext>
                  </a:extLst>
                </a:gridCol>
                <a:gridCol w="2294465">
                  <a:extLst>
                    <a:ext uri="{9D8B030D-6E8A-4147-A177-3AD203B41FA5}">
                      <a16:colId xmlns:a16="http://schemas.microsoft.com/office/drawing/2014/main" val="4139762672"/>
                    </a:ext>
                  </a:extLst>
                </a:gridCol>
                <a:gridCol w="2125134">
                  <a:extLst>
                    <a:ext uri="{9D8B030D-6E8A-4147-A177-3AD203B41FA5}">
                      <a16:colId xmlns:a16="http://schemas.microsoft.com/office/drawing/2014/main" val="1816943046"/>
                    </a:ext>
                  </a:extLst>
                </a:gridCol>
                <a:gridCol w="3031068">
                  <a:extLst>
                    <a:ext uri="{9D8B030D-6E8A-4147-A177-3AD203B41FA5}">
                      <a16:colId xmlns:a16="http://schemas.microsoft.com/office/drawing/2014/main" val="1366941567"/>
                    </a:ext>
                  </a:extLst>
                </a:gridCol>
              </a:tblGrid>
              <a:tr h="668866">
                <a:tc>
                  <a:txBody>
                    <a:bodyPr/>
                    <a:lstStyle/>
                    <a:p>
                      <a:pPr algn="ctr"/>
                      <a:r>
                        <a:rPr lang="en-GB" sz="2800" b="0" dirty="0">
                          <a:solidFill>
                            <a:schemeClr val="tx1"/>
                          </a:solidFill>
                          <a:latin typeface="Calibri" panose="020F0502020204030204" pitchFamily="34" charset="0"/>
                          <a:cs typeface="Calibri" panose="020F0502020204030204" pitchFamily="34" charset="0"/>
                        </a:rPr>
                        <a:t>Option 1</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Option 2</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Option 3</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Option 4</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Option 5</a:t>
                      </a:r>
                    </a:p>
                  </a:txBody>
                  <a:tcPr>
                    <a:solidFill>
                      <a:schemeClr val="accent2">
                        <a:lumMod val="40000"/>
                        <a:lumOff val="60000"/>
                      </a:schemeClr>
                    </a:solidFill>
                  </a:tcPr>
                </a:tc>
                <a:extLst>
                  <a:ext uri="{0D108BD9-81ED-4DB2-BD59-A6C34878D82A}">
                    <a16:rowId xmlns:a16="http://schemas.microsoft.com/office/drawing/2014/main" val="2215713498"/>
                  </a:ext>
                </a:extLst>
              </a:tr>
              <a:tr h="4555222">
                <a:tc>
                  <a:txBody>
                    <a:bodyPr/>
                    <a:lstStyle/>
                    <a:p>
                      <a:pPr algn="ctr"/>
                      <a:r>
                        <a:rPr lang="en-GB" sz="2800" b="0" dirty="0">
                          <a:solidFill>
                            <a:schemeClr val="tx1"/>
                          </a:solidFill>
                          <a:latin typeface="Calibri" panose="020F0502020204030204" pitchFamily="34" charset="0"/>
                          <a:cs typeface="Calibri" panose="020F0502020204030204" pitchFamily="34" charset="0"/>
                        </a:rPr>
                        <a:t>It is a way of sharing clergy.</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It is a way of keeping our church going.</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We are beginning to work together more closely but it is </a:t>
                      </a:r>
                    </a:p>
                    <a:p>
                      <a:pPr algn="ctr"/>
                      <a:r>
                        <a:rPr lang="en-GB" sz="2800" b="0" dirty="0">
                          <a:solidFill>
                            <a:schemeClr val="tx1"/>
                          </a:solidFill>
                          <a:latin typeface="Calibri" panose="020F0502020204030204" pitchFamily="34" charset="0"/>
                          <a:cs typeface="Calibri" panose="020F0502020204030204" pitchFamily="34" charset="0"/>
                        </a:rPr>
                        <a:t>sometimes hard work.</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It is a missional partnership which enables us to work together to serve the area.</a:t>
                      </a:r>
                    </a:p>
                  </a:txBody>
                  <a:tcPr>
                    <a:solidFill>
                      <a:schemeClr val="accent2">
                        <a:lumMod val="40000"/>
                        <a:lumOff val="60000"/>
                      </a:schemeClr>
                    </a:solidFill>
                  </a:tcPr>
                </a:tc>
                <a:tc>
                  <a:txBody>
                    <a:bodyPr/>
                    <a:lstStyle/>
                    <a:p>
                      <a:pPr algn="ctr"/>
                      <a:r>
                        <a:rPr lang="en-GB" sz="2800" b="0" dirty="0">
                          <a:solidFill>
                            <a:schemeClr val="tx1"/>
                          </a:solidFill>
                          <a:latin typeface="Calibri" panose="020F0502020204030204" pitchFamily="34" charset="0"/>
                          <a:cs typeface="Calibri" panose="020F0502020204030204" pitchFamily="34" charset="0"/>
                        </a:rPr>
                        <a:t>It is a missional partnership and we make prayerful decisions about the focus of the work.  We put this work above the needs of our individual churches.</a:t>
                      </a:r>
                    </a:p>
                  </a:txBody>
                  <a:tcPr>
                    <a:solidFill>
                      <a:schemeClr val="accent2">
                        <a:lumMod val="40000"/>
                        <a:lumOff val="60000"/>
                      </a:schemeClr>
                    </a:solidFill>
                  </a:tcPr>
                </a:tc>
                <a:extLst>
                  <a:ext uri="{0D108BD9-81ED-4DB2-BD59-A6C34878D82A}">
                    <a16:rowId xmlns:a16="http://schemas.microsoft.com/office/drawing/2014/main" val="2984510747"/>
                  </a:ext>
                </a:extLst>
              </a:tr>
            </a:tbl>
          </a:graphicData>
        </a:graphic>
      </p:graphicFrame>
    </p:spTree>
    <p:extLst>
      <p:ext uri="{BB962C8B-B14F-4D97-AF65-F5344CB8AC3E}">
        <p14:creationId xmlns:p14="http://schemas.microsoft.com/office/powerpoint/2010/main" val="4132276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3A57-5FE1-7F4F-36C6-FB84AE2D8069}"/>
              </a:ext>
            </a:extLst>
          </p:cNvPr>
          <p:cNvSpPr>
            <a:spLocks noGrp="1"/>
          </p:cNvSpPr>
          <p:nvPr>
            <p:ph type="title"/>
          </p:nvPr>
        </p:nvSpPr>
        <p:spPr>
          <a:xfrm>
            <a:off x="420623" y="365125"/>
            <a:ext cx="11397565" cy="1325563"/>
          </a:xfrm>
          <a:solidFill>
            <a:schemeClr val="accent2">
              <a:lumMod val="40000"/>
              <a:lumOff val="60000"/>
            </a:schemeClr>
          </a:solidFill>
        </p:spPr>
        <p:txBody>
          <a:bodyPr anchor="ctr">
            <a:normAutofit/>
          </a:bodyPr>
          <a:lstStyle/>
          <a:p>
            <a:pPr algn="ctr"/>
            <a:r>
              <a:rPr lang="en-GB" sz="4800" dirty="0">
                <a:latin typeface="Calibri" panose="020F0502020204030204" pitchFamily="34" charset="0"/>
                <a:cs typeface="Calibri" panose="020F0502020204030204" pitchFamily="34" charset="0"/>
              </a:rPr>
              <a:t>Other Questions about Benefice Identity</a:t>
            </a:r>
          </a:p>
        </p:txBody>
      </p:sp>
      <p:sp>
        <p:nvSpPr>
          <p:cNvPr id="3" name="Content Placeholder 2">
            <a:extLst>
              <a:ext uri="{FF2B5EF4-FFF2-40B4-BE49-F238E27FC236}">
                <a16:creationId xmlns:a16="http://schemas.microsoft.com/office/drawing/2014/main" id="{DABBA7E8-97B5-9DE6-FDEC-052060EC9E9F}"/>
              </a:ext>
            </a:extLst>
          </p:cNvPr>
          <p:cNvSpPr>
            <a:spLocks noGrp="1"/>
          </p:cNvSpPr>
          <p:nvPr>
            <p:ph sz="half" idx="1"/>
          </p:nvPr>
        </p:nvSpPr>
        <p:spPr>
          <a:xfrm>
            <a:off x="420624" y="1825625"/>
            <a:ext cx="5599176" cy="4667250"/>
          </a:xfrm>
        </p:spPr>
        <p:txBody>
          <a:bodyPr>
            <a:normAutofit/>
          </a:bodyPr>
          <a:lstStyle/>
          <a:p>
            <a:r>
              <a:rPr lang="en-GB" sz="2800" dirty="0">
                <a:latin typeface="Calibri" panose="020F0502020204030204" pitchFamily="34" charset="0"/>
                <a:cs typeface="Calibri" panose="020F0502020204030204" pitchFamily="34" charset="0"/>
              </a:rPr>
              <a:t>Identity and Vision Statement or Action Plan</a:t>
            </a:r>
          </a:p>
          <a:p>
            <a:r>
              <a:rPr lang="en-GB" sz="2800" dirty="0">
                <a:latin typeface="Calibri" panose="020F0502020204030204" pitchFamily="34" charset="0"/>
                <a:cs typeface="Calibri" panose="020F0502020204030204" pitchFamily="34" charset="0"/>
              </a:rPr>
              <a:t>Identity as Strategic Tool</a:t>
            </a:r>
          </a:p>
          <a:p>
            <a:r>
              <a:rPr lang="en-GB" sz="2800" dirty="0">
                <a:latin typeface="Calibri" panose="020F0502020204030204" pitchFamily="34" charset="0"/>
                <a:cs typeface="Calibri" panose="020F0502020204030204" pitchFamily="34" charset="0"/>
              </a:rPr>
              <a:t>Identity in Shared Worship</a:t>
            </a:r>
          </a:p>
          <a:p>
            <a:r>
              <a:rPr lang="en-GB" sz="2800" dirty="0">
                <a:latin typeface="Calibri" panose="020F0502020204030204" pitchFamily="34" charset="0"/>
                <a:cs typeface="Calibri" panose="020F0502020204030204" pitchFamily="34" charset="0"/>
              </a:rPr>
              <a:t>Identity in Shared Governance</a:t>
            </a:r>
          </a:p>
          <a:p>
            <a:r>
              <a:rPr lang="en-GB" sz="2800" dirty="0">
                <a:latin typeface="Calibri" panose="020F0502020204030204" pitchFamily="34" charset="0"/>
                <a:cs typeface="Calibri" panose="020F0502020204030204" pitchFamily="34" charset="0"/>
              </a:rPr>
              <a:t>Identity in Shared Mission</a:t>
            </a:r>
          </a:p>
          <a:p>
            <a:r>
              <a:rPr lang="en-GB" sz="2800" dirty="0">
                <a:latin typeface="Calibri" panose="020F0502020204030204" pitchFamily="34" charset="0"/>
                <a:cs typeface="Calibri" panose="020F0502020204030204" pitchFamily="34" charset="0"/>
              </a:rPr>
              <a:t>Training and Support for Leading Benefices</a:t>
            </a:r>
          </a:p>
          <a:p>
            <a:r>
              <a:rPr lang="en-GB" sz="2800" dirty="0">
                <a:latin typeface="Calibri" panose="020F0502020204030204" pitchFamily="34" charset="0"/>
                <a:cs typeface="Calibri" panose="020F0502020204030204" pitchFamily="34" charset="0"/>
              </a:rPr>
              <a:t>Diocesan Support not strong enough for benefices</a:t>
            </a:r>
          </a:p>
          <a:p>
            <a:endParaRPr lang="en-GB" sz="2200" dirty="0"/>
          </a:p>
        </p:txBody>
      </p:sp>
      <p:pic>
        <p:nvPicPr>
          <p:cNvPr id="5" name="Content Placeholder 4" descr="Teamwork Clipart Black And White">
            <a:extLst>
              <a:ext uri="{FF2B5EF4-FFF2-40B4-BE49-F238E27FC236}">
                <a16:creationId xmlns:a16="http://schemas.microsoft.com/office/drawing/2014/main" id="{176D6CFC-02EE-BE1B-D34B-290AA2F2E48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567" r="-1" b="13033"/>
          <a:stretch>
            <a:fillRect/>
          </a:stretch>
        </p:blipFill>
        <p:spPr bwMode="auto">
          <a:xfrm>
            <a:off x="6172200" y="1825625"/>
            <a:ext cx="4791456" cy="42063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177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573D-80D7-A9F3-FB95-22EC8C7BFD45}"/>
              </a:ext>
            </a:extLst>
          </p:cNvPr>
          <p:cNvSpPr>
            <a:spLocks noGrp="1"/>
          </p:cNvSpPr>
          <p:nvPr>
            <p:ph type="title"/>
          </p:nvPr>
        </p:nvSpPr>
        <p:spPr>
          <a:solidFill>
            <a:schemeClr val="accent1">
              <a:lumMod val="20000"/>
              <a:lumOff val="80000"/>
            </a:schemeClr>
          </a:solidFill>
        </p:spPr>
        <p:txBody>
          <a:bodyPr/>
          <a:lstStyle/>
          <a:p>
            <a:pPr algn="ctr"/>
            <a:r>
              <a:rPr lang="en-GB" dirty="0">
                <a:latin typeface="Calibri" panose="020F0502020204030204" pitchFamily="34" charset="0"/>
                <a:cs typeface="Calibri" panose="020F0502020204030204" pitchFamily="34" charset="0"/>
              </a:rPr>
              <a:t>Nurturing a Shared Identity in a MCB</a:t>
            </a:r>
          </a:p>
        </p:txBody>
      </p:sp>
      <p:sp>
        <p:nvSpPr>
          <p:cNvPr id="3" name="Text Placeholder 2">
            <a:extLst>
              <a:ext uri="{FF2B5EF4-FFF2-40B4-BE49-F238E27FC236}">
                <a16:creationId xmlns:a16="http://schemas.microsoft.com/office/drawing/2014/main" id="{6B394917-0761-6B4A-1815-5D10961248C2}"/>
              </a:ext>
            </a:extLst>
          </p:cNvPr>
          <p:cNvSpPr>
            <a:spLocks noGrp="1"/>
          </p:cNvSpPr>
          <p:nvPr>
            <p:ph type="body" idx="1"/>
          </p:nvPr>
        </p:nvSpPr>
        <p:spPr>
          <a:xfrm>
            <a:off x="420624" y="1869896"/>
            <a:ext cx="3291840" cy="1325563"/>
          </a:xfrm>
        </p:spPr>
        <p:txBody>
          <a:bodyPr>
            <a:normAutofit/>
          </a:bodyPr>
          <a:lstStyle/>
          <a:p>
            <a:pPr algn="ctr"/>
            <a:r>
              <a:rPr lang="en-GB" kern="100" dirty="0">
                <a:latin typeface="Calibri" panose="020F0502020204030204" pitchFamily="34" charset="0"/>
                <a:ea typeface="Aptos" panose="020B0004020202020204" pitchFamily="34" charset="0"/>
                <a:cs typeface="Calibri" panose="020F0502020204030204" pitchFamily="34" charset="0"/>
              </a:rPr>
              <a:t>Expanding the view of parish and place</a:t>
            </a:r>
          </a:p>
        </p:txBody>
      </p:sp>
      <p:sp>
        <p:nvSpPr>
          <p:cNvPr id="4" name="Text Placeholder 3">
            <a:extLst>
              <a:ext uri="{FF2B5EF4-FFF2-40B4-BE49-F238E27FC236}">
                <a16:creationId xmlns:a16="http://schemas.microsoft.com/office/drawing/2014/main" id="{88BD9891-EDED-FAAB-2A63-553DF2D36693}"/>
              </a:ext>
            </a:extLst>
          </p:cNvPr>
          <p:cNvSpPr>
            <a:spLocks noGrp="1"/>
          </p:cNvSpPr>
          <p:nvPr>
            <p:ph type="body" sz="quarter" idx="3"/>
          </p:nvPr>
        </p:nvSpPr>
        <p:spPr>
          <a:xfrm>
            <a:off x="4073651" y="1869896"/>
            <a:ext cx="3291840" cy="1458931"/>
          </a:xfrm>
        </p:spPr>
        <p:txBody>
          <a:bodyPr/>
          <a:lstStyle/>
          <a:p>
            <a:pPr algn="ctr"/>
            <a:r>
              <a:rPr lang="en-GB" kern="100" dirty="0">
                <a:latin typeface="Calibri" panose="020F0502020204030204" pitchFamily="34" charset="0"/>
                <a:ea typeface="Aptos" panose="020B0004020202020204" pitchFamily="34" charset="0"/>
                <a:cs typeface="Calibri" panose="020F0502020204030204" pitchFamily="34" charset="0"/>
              </a:rPr>
              <a:t>Finding a communal calling</a:t>
            </a:r>
          </a:p>
          <a:p>
            <a:endParaRPr lang="en-GB" dirty="0"/>
          </a:p>
        </p:txBody>
      </p:sp>
      <p:sp>
        <p:nvSpPr>
          <p:cNvPr id="7" name="Text Placeholder 6">
            <a:extLst>
              <a:ext uri="{FF2B5EF4-FFF2-40B4-BE49-F238E27FC236}">
                <a16:creationId xmlns:a16="http://schemas.microsoft.com/office/drawing/2014/main" id="{461A4B1D-7F32-720E-A5E2-DB1DD83A4917}"/>
              </a:ext>
            </a:extLst>
          </p:cNvPr>
          <p:cNvSpPr>
            <a:spLocks noGrp="1"/>
          </p:cNvSpPr>
          <p:nvPr>
            <p:ph type="body" sz="quarter" idx="13"/>
          </p:nvPr>
        </p:nvSpPr>
        <p:spPr>
          <a:xfrm>
            <a:off x="7726679" y="1869897"/>
            <a:ext cx="3291840" cy="1222624"/>
          </a:xfrm>
        </p:spPr>
        <p:txBody>
          <a:bodyPr>
            <a:normAutofit fontScale="25000" lnSpcReduction="20000"/>
          </a:bodyPr>
          <a:lstStyle/>
          <a:p>
            <a:endParaRPr lang="en-GB" kern="100" dirty="0">
              <a:ea typeface="Aptos" panose="020B0004020202020204" pitchFamily="34" charset="0"/>
              <a:cs typeface="Times New Roman" panose="02020603050405020304" pitchFamily="18" charset="0"/>
            </a:endParaRPr>
          </a:p>
          <a:p>
            <a:pPr algn="ctr"/>
            <a:r>
              <a:rPr lang="en-GB" sz="12800" kern="100" dirty="0">
                <a:latin typeface="Calibri" panose="020F0502020204030204" pitchFamily="34" charset="0"/>
                <a:ea typeface="Aptos" panose="020B0004020202020204" pitchFamily="34" charset="0"/>
                <a:cs typeface="Calibri" panose="020F0502020204030204" pitchFamily="34" charset="0"/>
              </a:rPr>
              <a:t>A shared commitment to mission </a:t>
            </a:r>
          </a:p>
        </p:txBody>
      </p:sp>
      <p:pic>
        <p:nvPicPr>
          <p:cNvPr id="11" name="Content Placeholder 10" descr="A logo with a white cross&#10;&#10;Description automatically generated">
            <a:extLst>
              <a:ext uri="{FF2B5EF4-FFF2-40B4-BE49-F238E27FC236}">
                <a16:creationId xmlns:a16="http://schemas.microsoft.com/office/drawing/2014/main" id="{E743C2D7-DA17-F578-A1F5-5EE03904B1E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883" t="10042" r="19420" b="19977"/>
          <a:stretch/>
        </p:blipFill>
        <p:spPr bwMode="auto">
          <a:xfrm>
            <a:off x="965771" y="3092521"/>
            <a:ext cx="2103428" cy="3097141"/>
          </a:xfrm>
          <a:prstGeom prst="rect">
            <a:avLst/>
          </a:prstGeom>
          <a:ln>
            <a:noFill/>
          </a:ln>
          <a:extLst>
            <a:ext uri="{53640926-AAD7-44D8-BBD7-CCE9431645EC}">
              <a14:shadowObscured xmlns:a14="http://schemas.microsoft.com/office/drawing/2010/main"/>
            </a:ext>
          </a:extLst>
        </p:spPr>
      </p:pic>
      <p:pic>
        <p:nvPicPr>
          <p:cNvPr id="1026" name="Picture 2" descr="The Body of Christ at Work – The Teacher's Devotional">
            <a:extLst>
              <a:ext uri="{FF2B5EF4-FFF2-40B4-BE49-F238E27FC236}">
                <a16:creationId xmlns:a16="http://schemas.microsoft.com/office/drawing/2014/main" id="{66B9AF2C-2DBB-FFF6-C3CB-3E4FCF951E37}"/>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072890" y="3529174"/>
            <a:ext cx="3292475" cy="2068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ve Marks of Mission Logos — macfish resources for churches">
            <a:extLst>
              <a:ext uri="{FF2B5EF4-FFF2-40B4-BE49-F238E27FC236}">
                <a16:creationId xmlns:a16="http://schemas.microsoft.com/office/drawing/2014/main" id="{728BE4D8-43DB-1C35-4FB7-94E1F5313456}"/>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8209555" y="3375304"/>
            <a:ext cx="2531574" cy="253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8121-B47D-3F29-127E-B90E5413B898}"/>
              </a:ext>
            </a:extLst>
          </p:cNvPr>
          <p:cNvSpPr>
            <a:spLocks noGrp="1"/>
          </p:cNvSpPr>
          <p:nvPr>
            <p:ph type="title"/>
          </p:nvPr>
        </p:nvSpPr>
        <p:spPr>
          <a:xfrm>
            <a:off x="263461" y="272257"/>
            <a:ext cx="11187970" cy="1325563"/>
          </a:xfrm>
          <a:solidFill>
            <a:schemeClr val="accent1">
              <a:lumMod val="20000"/>
              <a:lumOff val="80000"/>
            </a:schemeClr>
          </a:solidFill>
        </p:spPr>
        <p:txBody>
          <a:bodyPr>
            <a:noAutofit/>
          </a:bodyPr>
          <a:lstStyle/>
          <a:p>
            <a:pPr algn="ctr"/>
            <a:r>
              <a:rPr lang="en-GB" sz="4800" dirty="0">
                <a:latin typeface="Calibri" panose="020F0502020204030204" pitchFamily="34" charset="0"/>
                <a:cs typeface="Calibri" panose="020F0502020204030204" pitchFamily="34" charset="0"/>
              </a:rPr>
              <a:t>A Shared Identity: Reimagining and Expanding ‘Parish’ and ‘Place’ and ‘Building’</a:t>
            </a:r>
            <a:endParaRPr lang="en-GB" sz="4800" dirty="0"/>
          </a:p>
        </p:txBody>
      </p:sp>
      <p:sp>
        <p:nvSpPr>
          <p:cNvPr id="4" name="Content Placeholder 3">
            <a:extLst>
              <a:ext uri="{FF2B5EF4-FFF2-40B4-BE49-F238E27FC236}">
                <a16:creationId xmlns:a16="http://schemas.microsoft.com/office/drawing/2014/main" id="{FCE27CA2-8A49-F871-1DDC-24FF401E1894}"/>
              </a:ext>
            </a:extLst>
          </p:cNvPr>
          <p:cNvSpPr>
            <a:spLocks noGrp="1"/>
          </p:cNvSpPr>
          <p:nvPr>
            <p:ph sz="half" idx="2"/>
          </p:nvPr>
        </p:nvSpPr>
        <p:spPr>
          <a:xfrm>
            <a:off x="2760133" y="1744134"/>
            <a:ext cx="9117542" cy="4910666"/>
          </a:xfrm>
        </p:spPr>
        <p:txBody>
          <a:bodyPr/>
          <a:lstStyle/>
          <a:p>
            <a:r>
              <a:rPr lang="en-GB" sz="3200" dirty="0">
                <a:latin typeface="Calibri" panose="020F0502020204030204" pitchFamily="34" charset="0"/>
                <a:cs typeface="Calibri" panose="020F0502020204030204" pitchFamily="34" charset="0"/>
              </a:rPr>
              <a:t>Parish 	Not a feature of worldwide Anglicanism </a:t>
            </a:r>
          </a:p>
          <a:p>
            <a:pPr marL="0" indent="0">
              <a:buNone/>
            </a:pPr>
            <a:r>
              <a:rPr lang="en-GB" sz="3200" dirty="0">
                <a:latin typeface="Calibri" panose="020F0502020204030204" pitchFamily="34" charset="0"/>
                <a:cs typeface="Calibri" panose="020F0502020204030204" pitchFamily="34" charset="0"/>
              </a:rPr>
              <a:t>		Move from Parish to Local</a:t>
            </a:r>
          </a:p>
          <a:p>
            <a:pPr marL="0" indent="0">
              <a:buNone/>
            </a:pPr>
            <a:r>
              <a:rPr lang="en-GB" sz="3200" dirty="0">
                <a:latin typeface="Calibri" panose="020F0502020204030204" pitchFamily="34" charset="0"/>
                <a:cs typeface="Calibri" panose="020F0502020204030204" pitchFamily="34" charset="0"/>
              </a:rPr>
              <a:t>		Needs to be open to negotiation – 				empowered deaneries </a:t>
            </a:r>
          </a:p>
          <a:p>
            <a:pPr marL="0" indent="0">
              <a:buNone/>
            </a:pPr>
            <a:r>
              <a:rPr lang="en-GB" sz="3200" dirty="0">
                <a:latin typeface="Calibri" panose="020F0502020204030204" pitchFamily="34" charset="0"/>
                <a:cs typeface="Calibri" panose="020F0502020204030204" pitchFamily="34" charset="0"/>
              </a:rPr>
              <a:t>		Specialism within collaboration</a:t>
            </a:r>
          </a:p>
          <a:p>
            <a:pPr marL="0" indent="0">
              <a:buNone/>
            </a:pP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Place  	Already expanded in people’s minds and 		needs to be intelligible </a:t>
            </a:r>
          </a:p>
          <a:p>
            <a:pPr>
              <a:lnSpc>
                <a:spcPct val="100000"/>
              </a:lnSpc>
            </a:pPr>
            <a:r>
              <a:rPr lang="en-GB" sz="3200" dirty="0">
                <a:latin typeface="Calibri" panose="020F0502020204030204" pitchFamily="34" charset="0"/>
                <a:cs typeface="Calibri" panose="020F0502020204030204" pitchFamily="34" charset="0"/>
              </a:rPr>
              <a:t>Building 	Re-opened to the Secular.  Pruning or 			returning to a Community responsibility?</a:t>
            </a:r>
          </a:p>
          <a:p>
            <a:endParaRPr lang="en-GB" dirty="0"/>
          </a:p>
        </p:txBody>
      </p:sp>
      <p:pic>
        <p:nvPicPr>
          <p:cNvPr id="5" name="Content Placeholder 10" descr="A logo with a white cross&#10;&#10;Description automatically generated">
            <a:extLst>
              <a:ext uri="{FF2B5EF4-FFF2-40B4-BE49-F238E27FC236}">
                <a16:creationId xmlns:a16="http://schemas.microsoft.com/office/drawing/2014/main" id="{0A16CC2C-1B39-8024-E771-BA5E66A580F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883" t="10042" r="19420" b="19977"/>
          <a:stretch/>
        </p:blipFill>
        <p:spPr bwMode="auto">
          <a:xfrm>
            <a:off x="314325" y="1825625"/>
            <a:ext cx="2686752" cy="42063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7191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DB889-B36C-682B-6712-7CF626D0ECF5}"/>
              </a:ext>
            </a:extLst>
          </p:cNvPr>
          <p:cNvSpPr>
            <a:spLocks noGrp="1"/>
          </p:cNvSpPr>
          <p:nvPr>
            <p:ph type="title"/>
          </p:nvPr>
        </p:nvSpPr>
        <p:spPr>
          <a:xfrm>
            <a:off x="420623" y="365125"/>
            <a:ext cx="11297243" cy="1325563"/>
          </a:xfrm>
          <a:solidFill>
            <a:schemeClr val="accent1">
              <a:lumMod val="20000"/>
              <a:lumOff val="80000"/>
            </a:schemeClr>
          </a:solidFill>
        </p:spPr>
        <p:txBody>
          <a:bodyPr>
            <a:normAutofit/>
          </a:bodyPr>
          <a:lstStyle/>
          <a:p>
            <a:pPr algn="ctr"/>
            <a:r>
              <a:rPr lang="en-GB" dirty="0">
                <a:latin typeface="Calibri" panose="020F0502020204030204" pitchFamily="34" charset="0"/>
                <a:cs typeface="Calibri" panose="020F0502020204030204" pitchFamily="34" charset="0"/>
              </a:rPr>
              <a:t>A Shared Identity:  A Community Calling</a:t>
            </a:r>
          </a:p>
        </p:txBody>
      </p:sp>
      <p:pic>
        <p:nvPicPr>
          <p:cNvPr id="5" name="Picture 2" descr="The Body of Christ at Work – The Teacher's Devotional">
            <a:extLst>
              <a:ext uri="{FF2B5EF4-FFF2-40B4-BE49-F238E27FC236}">
                <a16:creationId xmlns:a16="http://schemas.microsoft.com/office/drawing/2014/main" id="{5690A33A-3CF2-429E-2784-37CECE271A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0676" y="2327803"/>
            <a:ext cx="4233334" cy="2659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9">
            <a:extLst>
              <a:ext uri="{FF2B5EF4-FFF2-40B4-BE49-F238E27FC236}">
                <a16:creationId xmlns:a16="http://schemas.microsoft.com/office/drawing/2014/main" id="{0AA5E43C-5518-851A-94DC-64590D766BA5}"/>
              </a:ext>
            </a:extLst>
          </p:cNvPr>
          <p:cNvSpPr>
            <a:spLocks noGrp="1"/>
          </p:cNvSpPr>
          <p:nvPr>
            <p:ph sz="quarter" idx="4294967295"/>
          </p:nvPr>
        </p:nvSpPr>
        <p:spPr>
          <a:xfrm>
            <a:off x="8102600" y="1820333"/>
            <a:ext cx="3768724" cy="4580467"/>
          </a:xfrm>
        </p:spPr>
        <p:txBody>
          <a:bodyPr>
            <a:noAutofit/>
          </a:bodyPr>
          <a:lstStyle/>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The Body of Christ</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Kingdom of God</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Blessing </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Place for a loving encounter with God and Neighbour</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Sharing Christ’s Presence</a:t>
            </a:r>
          </a:p>
        </p:txBody>
      </p:sp>
      <p:pic>
        <p:nvPicPr>
          <p:cNvPr id="11" name="Content Placeholder 7">
            <a:extLst>
              <a:ext uri="{FF2B5EF4-FFF2-40B4-BE49-F238E27FC236}">
                <a16:creationId xmlns:a16="http://schemas.microsoft.com/office/drawing/2014/main" id="{2A93C8D4-7387-D81C-6C2D-4426FDF26A09}"/>
              </a:ext>
            </a:extLst>
          </p:cNvPr>
          <p:cNvPicPr>
            <a:picLocks noGrp="1" noChangeAspect="1"/>
          </p:cNvPicPr>
          <p:nvPr>
            <p:ph sz="quarter" idx="4294967295"/>
          </p:nvPr>
        </p:nvPicPr>
        <p:blipFill>
          <a:blip r:embed="rId4"/>
          <a:stretch>
            <a:fillRect/>
          </a:stretch>
        </p:blipFill>
        <p:spPr>
          <a:xfrm>
            <a:off x="4757208" y="1906588"/>
            <a:ext cx="3222625" cy="4494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6696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183AF-1B4A-F820-CFD7-E17ACC195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DC6B8-FD8F-EA1B-C43B-A4D6D2A5114F}"/>
              </a:ext>
            </a:extLst>
          </p:cNvPr>
          <p:cNvSpPr>
            <a:spLocks noGrp="1"/>
          </p:cNvSpPr>
          <p:nvPr>
            <p:ph type="title"/>
          </p:nvPr>
        </p:nvSpPr>
        <p:spPr>
          <a:xfrm>
            <a:off x="420624" y="365125"/>
            <a:ext cx="10946892" cy="1325563"/>
          </a:xfrm>
          <a:solidFill>
            <a:schemeClr val="accent1">
              <a:lumMod val="20000"/>
              <a:lumOff val="80000"/>
            </a:schemeClr>
          </a:solidFill>
        </p:spPr>
        <p:txBody>
          <a:bodyPr>
            <a:noAutofit/>
          </a:bodyPr>
          <a:lstStyle/>
          <a:p>
            <a:pPr algn="ctr"/>
            <a:r>
              <a:rPr lang="en-GB" sz="5400" dirty="0">
                <a:latin typeface="Calibri" panose="020F0502020204030204" pitchFamily="34" charset="0"/>
                <a:cs typeface="Calibri" panose="020F0502020204030204" pitchFamily="34" charset="0"/>
              </a:rPr>
              <a:t>A Shared Identity: A Commitment to Mission</a:t>
            </a:r>
          </a:p>
        </p:txBody>
      </p:sp>
      <p:sp>
        <p:nvSpPr>
          <p:cNvPr id="5" name="Content Placeholder 4">
            <a:extLst>
              <a:ext uri="{FF2B5EF4-FFF2-40B4-BE49-F238E27FC236}">
                <a16:creationId xmlns:a16="http://schemas.microsoft.com/office/drawing/2014/main" id="{036672AD-3B7D-5401-5119-BAA9BAB12FD0}"/>
              </a:ext>
            </a:extLst>
          </p:cNvPr>
          <p:cNvSpPr>
            <a:spLocks noGrp="1"/>
          </p:cNvSpPr>
          <p:nvPr>
            <p:ph idx="1"/>
          </p:nvPr>
        </p:nvSpPr>
        <p:spPr>
          <a:xfrm>
            <a:off x="923026" y="2251495"/>
            <a:ext cx="1999413" cy="3823646"/>
          </a:xfrm>
        </p:spPr>
        <p:txBody>
          <a:bodyPr/>
          <a:lstStyle/>
          <a:p>
            <a:pPr lvl="1"/>
            <a:r>
              <a:rPr lang="en-GB" dirty="0"/>
              <a:t>. </a:t>
            </a:r>
          </a:p>
        </p:txBody>
      </p:sp>
      <p:sp>
        <p:nvSpPr>
          <p:cNvPr id="12" name="TextBox 11">
            <a:extLst>
              <a:ext uri="{FF2B5EF4-FFF2-40B4-BE49-F238E27FC236}">
                <a16:creationId xmlns:a16="http://schemas.microsoft.com/office/drawing/2014/main" id="{3589B365-4A1E-1110-16BE-316B9233367B}"/>
              </a:ext>
            </a:extLst>
          </p:cNvPr>
          <p:cNvSpPr txBox="1"/>
          <p:nvPr/>
        </p:nvSpPr>
        <p:spPr>
          <a:xfrm>
            <a:off x="2852418" y="1811868"/>
            <a:ext cx="9199170" cy="4524315"/>
          </a:xfrm>
          <a:prstGeom prst="rect">
            <a:avLst/>
          </a:prstGeom>
          <a:noFill/>
        </p:spPr>
        <p:txBody>
          <a:bodyPr wrap="square" rtlCol="0">
            <a:spAutoFit/>
          </a:bodyPr>
          <a:lstStyle/>
          <a:p>
            <a:r>
              <a:rPr lang="en-GB" sz="3200" dirty="0">
                <a:latin typeface="Calibri" panose="020F0502020204030204" pitchFamily="34" charset="0"/>
                <a:cs typeface="Calibri" panose="020F0502020204030204" pitchFamily="34" charset="0"/>
              </a:rPr>
              <a:t>What would bring us life?.... 1 thing well? </a:t>
            </a:r>
          </a:p>
          <a:p>
            <a:r>
              <a:rPr lang="en-GB" sz="3200" dirty="0">
                <a:latin typeface="Calibri" panose="020F0502020204030204" pitchFamily="34" charset="0"/>
                <a:cs typeface="Calibri" panose="020F0502020204030204" pitchFamily="34" charset="0"/>
              </a:rPr>
              <a:t>Intentionality – releasing people to focus.</a:t>
            </a:r>
          </a:p>
          <a:p>
            <a:r>
              <a:rPr lang="en-GB" sz="3200" dirty="0">
                <a:latin typeface="Calibri" panose="020F0502020204030204" pitchFamily="34" charset="0"/>
                <a:cs typeface="Calibri" panose="020F0502020204030204" pitchFamily="34" charset="0"/>
              </a:rPr>
              <a:t>Set individual churches free from doing everything.</a:t>
            </a:r>
          </a:p>
          <a:p>
            <a:r>
              <a:rPr lang="en-GB" sz="3200" dirty="0">
                <a:latin typeface="Calibri" panose="020F0502020204030204" pitchFamily="34" charset="0"/>
                <a:cs typeface="Calibri" panose="020F0502020204030204" pitchFamily="34" charset="0"/>
              </a:rPr>
              <a:t>Think congregations and not churches – parity of esteem and knowledge and appreciation of each other.  </a:t>
            </a:r>
          </a:p>
          <a:p>
            <a:r>
              <a:rPr lang="en-GB" sz="3200" dirty="0">
                <a:latin typeface="Calibri" panose="020F0502020204030204" pitchFamily="34" charset="0"/>
                <a:cs typeface="Calibri" panose="020F0502020204030204" pitchFamily="34" charset="0"/>
              </a:rPr>
              <a:t>Where might we meet?</a:t>
            </a:r>
          </a:p>
          <a:p>
            <a:r>
              <a:rPr lang="en-GB" sz="3200" dirty="0">
                <a:latin typeface="Calibri" panose="020F0502020204030204" pitchFamily="34" charset="0"/>
                <a:cs typeface="Calibri" panose="020F0502020204030204" pitchFamily="34" charset="0"/>
              </a:rPr>
              <a:t>Growth can be slow…Maintenance is to be seen as growth.  Five years to get something established.</a:t>
            </a:r>
          </a:p>
        </p:txBody>
      </p:sp>
      <p:pic>
        <p:nvPicPr>
          <p:cNvPr id="3" name="Picture 4" descr="Five Marks of Mission Logos — macfish resources for churches">
            <a:extLst>
              <a:ext uri="{FF2B5EF4-FFF2-40B4-BE49-F238E27FC236}">
                <a16:creationId xmlns:a16="http://schemas.microsoft.com/office/drawing/2014/main" id="{637D321D-C9EF-B01F-ECAA-C8BA248C2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3" y="2424569"/>
            <a:ext cx="2531574" cy="253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8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75B2F-B1D8-BA4F-8676-399AE78F77EE}"/>
              </a:ext>
            </a:extLst>
          </p:cNvPr>
          <p:cNvSpPr>
            <a:spLocks noGrp="1"/>
          </p:cNvSpPr>
          <p:nvPr>
            <p:ph type="title"/>
          </p:nvPr>
        </p:nvSpPr>
        <p:spPr>
          <a:xfrm>
            <a:off x="420623" y="365125"/>
            <a:ext cx="10946891" cy="1325563"/>
          </a:xfrm>
          <a:solidFill>
            <a:schemeClr val="accent1">
              <a:lumMod val="20000"/>
              <a:lumOff val="80000"/>
            </a:schemeClr>
          </a:solidFill>
        </p:spPr>
        <p:txBody>
          <a:bodyPr>
            <a:normAutofit fontScale="90000"/>
          </a:bodyPr>
          <a:lstStyle/>
          <a:p>
            <a:pPr algn="ctr"/>
            <a:r>
              <a:rPr lang="en-GB" dirty="0">
                <a:latin typeface="Calibri" panose="020F0502020204030204" pitchFamily="34" charset="0"/>
                <a:cs typeface="Calibri" panose="020F0502020204030204" pitchFamily="34" charset="0"/>
              </a:rPr>
              <a:t>Nurturing a Shared Identity: Practical Processes</a:t>
            </a:r>
          </a:p>
        </p:txBody>
      </p:sp>
      <p:pic>
        <p:nvPicPr>
          <p:cNvPr id="16" name="Content Placeholder 15">
            <a:extLst>
              <a:ext uri="{FF2B5EF4-FFF2-40B4-BE49-F238E27FC236}">
                <a16:creationId xmlns:a16="http://schemas.microsoft.com/office/drawing/2014/main" id="{2E4997B1-CF8B-AB18-2F27-B2A609CDAB2B}"/>
              </a:ext>
            </a:extLst>
          </p:cNvPr>
          <p:cNvPicPr>
            <a:picLocks noGrp="1" noChangeAspect="1"/>
          </p:cNvPicPr>
          <p:nvPr>
            <p:ph idx="1"/>
          </p:nvPr>
        </p:nvPicPr>
        <p:blipFill>
          <a:blip r:embed="rId3"/>
          <a:stretch>
            <a:fillRect/>
          </a:stretch>
        </p:blipFill>
        <p:spPr>
          <a:xfrm>
            <a:off x="526620" y="1850866"/>
            <a:ext cx="2747476" cy="4206875"/>
          </a:xfrm>
        </p:spPr>
      </p:pic>
      <p:sp>
        <p:nvSpPr>
          <p:cNvPr id="18" name="TextBox 17">
            <a:extLst>
              <a:ext uri="{FF2B5EF4-FFF2-40B4-BE49-F238E27FC236}">
                <a16:creationId xmlns:a16="http://schemas.microsoft.com/office/drawing/2014/main" id="{8A3C1CB4-5F18-855E-3C8C-9DC13BCE4662}"/>
              </a:ext>
            </a:extLst>
          </p:cNvPr>
          <p:cNvSpPr txBox="1"/>
          <p:nvPr/>
        </p:nvSpPr>
        <p:spPr>
          <a:xfrm>
            <a:off x="6633714" y="1850866"/>
            <a:ext cx="4733800" cy="4801314"/>
          </a:xfrm>
          <a:prstGeom prst="rect">
            <a:avLst/>
          </a:prstGeom>
          <a:noFill/>
        </p:spPr>
        <p:txBody>
          <a:bodyPr wrap="square" rtlCol="0">
            <a:spAutoFit/>
          </a:bodyPr>
          <a:lstStyle/>
          <a:p>
            <a:r>
              <a:rPr lang="en-GB" sz="3600" dirty="0">
                <a:latin typeface="Calibri" panose="020F0502020204030204" pitchFamily="34" charset="0"/>
                <a:cs typeface="Calibri" panose="020F0502020204030204" pitchFamily="34" charset="0"/>
              </a:rPr>
              <a:t>It is possible to ‘live long in a weak story’ (p. 54) the ‘central task of leadership is to give people a better story to live by’ and ‘one that is a springboard to a better future’ (p. 55).</a:t>
            </a:r>
          </a:p>
          <a:p>
            <a:pPr marL="285750" indent="-285750">
              <a:buFont typeface="Arial" panose="020B0604020202020204" pitchFamily="34" charset="0"/>
              <a:buChar char="•"/>
            </a:pPr>
            <a:endParaRPr lang="en-GB" dirty="0"/>
          </a:p>
        </p:txBody>
      </p:sp>
      <p:pic>
        <p:nvPicPr>
          <p:cNvPr id="20" name="Picture 19">
            <a:extLst>
              <a:ext uri="{FF2B5EF4-FFF2-40B4-BE49-F238E27FC236}">
                <a16:creationId xmlns:a16="http://schemas.microsoft.com/office/drawing/2014/main" id="{63698C9A-2FB0-AEEC-14A6-582794119C59}"/>
              </a:ext>
            </a:extLst>
          </p:cNvPr>
          <p:cNvPicPr>
            <a:picLocks noChangeAspect="1"/>
          </p:cNvPicPr>
          <p:nvPr/>
        </p:nvPicPr>
        <p:blipFill>
          <a:blip r:embed="rId4"/>
          <a:stretch>
            <a:fillRect/>
          </a:stretch>
        </p:blipFill>
        <p:spPr>
          <a:xfrm>
            <a:off x="3661425" y="2118741"/>
            <a:ext cx="2660787" cy="3956253"/>
          </a:xfrm>
          <a:prstGeom prst="rect">
            <a:avLst/>
          </a:prstGeom>
        </p:spPr>
      </p:pic>
    </p:spTree>
    <p:extLst>
      <p:ext uri="{BB962C8B-B14F-4D97-AF65-F5344CB8AC3E}">
        <p14:creationId xmlns:p14="http://schemas.microsoft.com/office/powerpoint/2010/main" val="21000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A1AFB-E8FA-26A8-AD3C-F6A6C463F688}"/>
              </a:ext>
            </a:extLst>
          </p:cNvPr>
          <p:cNvSpPr txBox="1"/>
          <p:nvPr/>
        </p:nvSpPr>
        <p:spPr>
          <a:xfrm>
            <a:off x="479394" y="493652"/>
            <a:ext cx="11017188" cy="5884111"/>
          </a:xfrm>
          <a:prstGeom prst="rect">
            <a:avLst/>
          </a:prstGeom>
          <a:noFill/>
        </p:spPr>
        <p:txBody>
          <a:bodyPr wrap="square">
            <a:spAutoFit/>
          </a:bodyPr>
          <a:lstStyle/>
          <a:p>
            <a:pPr algn="just">
              <a:lnSpc>
                <a:spcPct val="107000"/>
              </a:lnSpc>
              <a:spcAft>
                <a:spcPts val="800"/>
              </a:spcAft>
              <a:buNone/>
            </a:pPr>
            <a:r>
              <a:rPr lang="en-GB" sz="2400" kern="100" dirty="0">
                <a:effectLst/>
                <a:latin typeface="Calibri" panose="020F0502020204030204" pitchFamily="34" charset="0"/>
                <a:ea typeface="Aptos" panose="020B0004020202020204" pitchFamily="34" charset="0"/>
                <a:cs typeface="Times New Roman" panose="02020603050405020304" pitchFamily="18" charset="0"/>
              </a:rPr>
              <a:t>Bibliography</a:t>
            </a:r>
            <a:endParaRPr lang="en-GB" kern="100" dirty="0">
              <a:latin typeface="Calibri" panose="020F050202020403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Bell, J., &amp; Hopkinson, J.  (2017).  </a:t>
            </a:r>
            <a:r>
              <a:rPr lang="en-GB" sz="1800" i="1" kern="100" dirty="0">
                <a:effectLst/>
                <a:latin typeface="Calibri" panose="020F0502020204030204" pitchFamily="34" charset="0"/>
                <a:ea typeface="Aptos" panose="020B0004020202020204" pitchFamily="34" charset="0"/>
                <a:cs typeface="Times New Roman" panose="02020603050405020304" pitchFamily="18" charset="0"/>
              </a:rPr>
              <a:t>Shaping Strategies for Mission and Growth in Rural Multi-Church Groups. </a:t>
            </a:r>
            <a:r>
              <a:rPr lang="en-GB" sz="1800" kern="100" dirty="0">
                <a:effectLst/>
                <a:latin typeface="Calibri" panose="020F0502020204030204" pitchFamily="34" charset="0"/>
                <a:ea typeface="Aptos" panose="020B0004020202020204" pitchFamily="34" charset="0"/>
                <a:cs typeface="Times New Roman" panose="02020603050405020304" pitchFamily="18" charset="0"/>
              </a:rPr>
              <a:t>The Church of England: Archbishops’ Council.</a:t>
            </a:r>
          </a:p>
          <a:p>
            <a:pPr algn="just">
              <a:lnSpc>
                <a:spcPct val="107000"/>
              </a:lnSpc>
              <a:spcAft>
                <a:spcPts val="800"/>
              </a:spcAft>
              <a:buNone/>
            </a:pPr>
            <a:r>
              <a:rPr lang="en-GB" kern="100" dirty="0">
                <a:latin typeface="Calibri" panose="020F0502020204030204" pitchFamily="34" charset="0"/>
                <a:ea typeface="Aptos" panose="020B0004020202020204" pitchFamily="34" charset="0"/>
                <a:cs typeface="Times New Roman" panose="02020603050405020304" pitchFamily="18" charset="0"/>
              </a:rPr>
              <a:t>Grundy, M. (2015). </a:t>
            </a:r>
            <a:r>
              <a:rPr lang="en-GB" i="1" kern="100" dirty="0">
                <a:latin typeface="Calibri" panose="020F0502020204030204" pitchFamily="34" charset="0"/>
                <a:ea typeface="Aptos" panose="020B0004020202020204" pitchFamily="34" charset="0"/>
                <a:cs typeface="Times New Roman" panose="02020603050405020304" pitchFamily="18" charset="0"/>
              </a:rPr>
              <a:t>Multi-Congregation Ministry. Norwich: </a:t>
            </a:r>
            <a:r>
              <a:rPr lang="en-GB" kern="100" dirty="0">
                <a:latin typeface="Calibri" panose="020F0502020204030204" pitchFamily="34" charset="0"/>
                <a:ea typeface="Aptos" panose="020B0004020202020204" pitchFamily="34" charset="0"/>
                <a:cs typeface="Times New Roman" panose="02020603050405020304" pitchFamily="18" charset="0"/>
              </a:rPr>
              <a:t>Canterbury Press.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Lawson, S.A. (2023).  Revising the Marks of the Fragile Rural Church in </a:t>
            </a:r>
            <a:r>
              <a:rPr lang="en-GB" sz="1800" i="1" kern="100" dirty="0">
                <a:effectLst/>
                <a:latin typeface="Calibri" panose="020F0502020204030204" pitchFamily="34" charset="0"/>
                <a:ea typeface="Aptos" panose="020B0004020202020204" pitchFamily="34" charset="0"/>
                <a:cs typeface="Times New Roman" panose="02020603050405020304" pitchFamily="18" charset="0"/>
              </a:rPr>
              <a:t>Rural Theology,</a:t>
            </a:r>
            <a:r>
              <a:rPr lang="en-GB" sz="1800" kern="100" dirty="0">
                <a:effectLst/>
                <a:latin typeface="Calibri" panose="020F0502020204030204" pitchFamily="34" charset="0"/>
                <a:ea typeface="Aptos" panose="020B0004020202020204" pitchFamily="34" charset="0"/>
                <a:cs typeface="Times New Roman" panose="02020603050405020304" pitchFamily="18" charset="0"/>
              </a:rPr>
              <a:t> 21.1 pp. 40-51.</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MacNaughton, P. (2023). </a:t>
            </a:r>
            <a:r>
              <a:rPr lang="en-GB" sz="1800" i="1" kern="100" dirty="0">
                <a:effectLst/>
                <a:latin typeface="Calibri" panose="020F0502020204030204" pitchFamily="34" charset="0"/>
                <a:ea typeface="Aptos" panose="020B0004020202020204" pitchFamily="34" charset="0"/>
                <a:cs typeface="Times New Roman" panose="02020603050405020304" pitchFamily="18" charset="0"/>
              </a:rPr>
              <a:t>Thrive.  Helping your multi-parish benefice to grow.</a:t>
            </a:r>
            <a:r>
              <a:rPr lang="en-GB" sz="1800" kern="100" dirty="0">
                <a:effectLst/>
                <a:latin typeface="Calibri" panose="020F0502020204030204" pitchFamily="34" charset="0"/>
                <a:ea typeface="Aptos" panose="020B0004020202020204" pitchFamily="34" charset="0"/>
                <a:cs typeface="Times New Roman" panose="02020603050405020304" pitchFamily="18" charset="0"/>
              </a:rPr>
              <a:t>  London:  Church House Publishing/CPAS.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Olsworth-Peter, E. (2024).  </a:t>
            </a:r>
            <a:r>
              <a:rPr lang="en-GB" sz="1800" i="1" kern="100" dirty="0">
                <a:effectLst/>
                <a:latin typeface="Calibri" panose="020F0502020204030204" pitchFamily="34" charset="0"/>
                <a:ea typeface="Aptos" panose="020B0004020202020204" pitchFamily="34" charset="0"/>
                <a:cs typeface="Times New Roman" panose="02020603050405020304" pitchFamily="18" charset="0"/>
              </a:rPr>
              <a:t>Mixed Ecology: Inhabiting an Integrated Church.  </a:t>
            </a:r>
            <a:r>
              <a:rPr lang="en-GB" sz="1800" kern="100" dirty="0">
                <a:effectLst/>
                <a:latin typeface="Calibri" panose="020F0502020204030204" pitchFamily="34" charset="0"/>
                <a:ea typeface="Aptos" panose="020B0004020202020204" pitchFamily="34" charset="0"/>
                <a:cs typeface="Times New Roman" panose="02020603050405020304" pitchFamily="18" charset="0"/>
              </a:rPr>
              <a:t>London: SPCK.</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Roberts, V.S., &amp; Sims, D.  (2017).  </a:t>
            </a:r>
            <a:r>
              <a:rPr lang="en-GB" sz="1800" i="1" kern="100" dirty="0">
                <a:effectLst/>
                <a:latin typeface="Calibri" panose="020F0502020204030204" pitchFamily="34" charset="0"/>
                <a:ea typeface="Aptos" panose="020B0004020202020204" pitchFamily="34" charset="0"/>
                <a:cs typeface="Times New Roman" panose="02020603050405020304" pitchFamily="18" charset="0"/>
              </a:rPr>
              <a:t>Leading by Story:  Rethinking Church Leadership.</a:t>
            </a:r>
            <a:r>
              <a:rPr lang="en-GB" sz="1800" kern="100" dirty="0">
                <a:effectLst/>
                <a:latin typeface="Calibri" panose="020F0502020204030204" pitchFamily="34" charset="0"/>
                <a:ea typeface="Aptos" panose="020B0004020202020204" pitchFamily="34" charset="0"/>
                <a:cs typeface="Times New Roman" panose="02020603050405020304" pitchFamily="18" charset="0"/>
              </a:rPr>
              <a:t>  London: SCM.</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Tiplady, R. (2025) What is in our Hands?  Rural Mission Learning Review. Access at </a:t>
            </a:r>
            <a:r>
              <a:rPr lang="en-GB" sz="1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https://churchsupporthub.org/all-resources/whats-in-our-hands-rural-mission-learning-review/</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en-GB" sz="1800" kern="100" dirty="0">
                <a:effectLst/>
                <a:latin typeface="Calibri" panose="020F0502020204030204" pitchFamily="34" charset="0"/>
                <a:ea typeface="Aptos" panose="020B0004020202020204" pitchFamily="34" charset="0"/>
                <a:cs typeface="Times New Roman" panose="02020603050405020304" pitchFamily="18" charset="0"/>
              </a:rPr>
              <a:t>A full copy of my dissertation can be found at Churches Together in England Mission Research Library at </a:t>
            </a:r>
            <a:r>
              <a:rPr lang="en-GB" sz="1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4"/>
              </a:rPr>
              <a:t>www.cte.org.uk</a:t>
            </a:r>
            <a:endParaRPr lang="en-GB" sz="1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GB" u="sng" kern="100" dirty="0">
                <a:latin typeface="Calibri" panose="020F0502020204030204" pitchFamily="34" charset="0"/>
                <a:ea typeface="Aptos" panose="020B0004020202020204" pitchFamily="34" charset="0"/>
                <a:cs typeface="Times New Roman" panose="02020603050405020304" pitchFamily="18" charset="0"/>
              </a:rPr>
              <a:t>Published article: </a:t>
            </a:r>
            <a:r>
              <a:rPr lang="en-US" altLang="en-US" sz="1600" dirty="0">
                <a:latin typeface="Arial" panose="020B0604020202020204" pitchFamily="34" charset="0"/>
              </a:rPr>
              <a:t>The Challenge of Leading Large Rural Benefices: A Different Approach? Rural Theology Vol 23 Issue 2. (Please email me for a free link to this article.)</a:t>
            </a:r>
          </a:p>
          <a:p>
            <a:pPr algn="just">
              <a:lnSpc>
                <a:spcPct val="107000"/>
              </a:lnSpc>
              <a:spcAft>
                <a:spcPts val="800"/>
              </a:spcAft>
              <a:buNone/>
            </a:pP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8140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ave Walker">
            <a:extLst>
              <a:ext uri="{FF2B5EF4-FFF2-40B4-BE49-F238E27FC236}">
                <a16:creationId xmlns:a16="http://schemas.microsoft.com/office/drawing/2014/main" id="{B6214B6E-7B06-00EA-9A87-F96B7418C9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30762" y="349372"/>
            <a:ext cx="7752641" cy="6008296"/>
          </a:xfrm>
          <a:prstGeom prst="rect">
            <a:avLst/>
          </a:prstGeom>
          <a:solidFill>
            <a:srgbClr val="FFFFFF"/>
          </a:solidFill>
        </p:spPr>
      </p:pic>
    </p:spTree>
    <p:extLst>
      <p:ext uri="{BB962C8B-B14F-4D97-AF65-F5344CB8AC3E}">
        <p14:creationId xmlns:p14="http://schemas.microsoft.com/office/powerpoint/2010/main" val="3353802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E13-89EB-E616-6575-035EDEC0D9E1}"/>
              </a:ext>
            </a:extLst>
          </p:cNvPr>
          <p:cNvSpPr>
            <a:spLocks noGrp="1"/>
          </p:cNvSpPr>
          <p:nvPr>
            <p:ph type="title"/>
          </p:nvPr>
        </p:nvSpPr>
        <p:spPr>
          <a:xfrm>
            <a:off x="412588" y="173182"/>
            <a:ext cx="11211376" cy="929378"/>
          </a:xfrm>
          <a:solidFill>
            <a:schemeClr val="accent1">
              <a:lumMod val="20000"/>
              <a:lumOff val="80000"/>
            </a:schemeClr>
          </a:solidFill>
        </p:spPr>
        <p:txBody>
          <a:bodyPr>
            <a:normAutofit/>
          </a:bodyPr>
          <a:lstStyle/>
          <a:p>
            <a:pPr algn="ctr"/>
            <a:r>
              <a:rPr lang="en-GB" dirty="0">
                <a:latin typeface="Calibri" panose="020F0502020204030204" pitchFamily="34" charset="0"/>
                <a:cs typeface="Calibri" panose="020F0502020204030204" pitchFamily="34" charset="0"/>
              </a:rPr>
              <a:t>Features of Rural MCBs</a:t>
            </a:r>
          </a:p>
        </p:txBody>
      </p:sp>
      <p:sp>
        <p:nvSpPr>
          <p:cNvPr id="3" name="Content Placeholder 2">
            <a:extLst>
              <a:ext uri="{FF2B5EF4-FFF2-40B4-BE49-F238E27FC236}">
                <a16:creationId xmlns:a16="http://schemas.microsoft.com/office/drawing/2014/main" id="{357CE4FE-8C55-41E0-14D6-6ED21EC20793}"/>
              </a:ext>
            </a:extLst>
          </p:cNvPr>
          <p:cNvSpPr>
            <a:spLocks noGrp="1"/>
          </p:cNvSpPr>
          <p:nvPr>
            <p:ph sz="half" idx="1"/>
          </p:nvPr>
        </p:nvSpPr>
        <p:spPr>
          <a:xfrm>
            <a:off x="412588" y="1659948"/>
            <a:ext cx="3144107" cy="4262221"/>
          </a:xfrm>
          <a:solidFill>
            <a:schemeClr val="accent1">
              <a:lumMod val="20000"/>
              <a:lumOff val="80000"/>
            </a:schemeClr>
          </a:solidFill>
        </p:spPr>
        <p:txBody>
          <a:bodyPr>
            <a:normAutofit fontScale="92500" lnSpcReduction="10000"/>
          </a:bodyPr>
          <a:lstStyle/>
          <a:p>
            <a:endParaRPr lang="en-GB" sz="3600" dirty="0"/>
          </a:p>
          <a:p>
            <a:r>
              <a:rPr lang="en-GB" sz="3600" b="1" dirty="0">
                <a:latin typeface="Calibri" panose="020F0502020204030204" pitchFamily="34" charset="0"/>
                <a:cs typeface="Calibri" panose="020F0502020204030204" pitchFamily="34" charset="0"/>
              </a:rPr>
              <a:t>Complexity</a:t>
            </a:r>
          </a:p>
          <a:p>
            <a:pPr marL="0" indent="0">
              <a:buNone/>
            </a:pPr>
            <a:endParaRPr lang="en-GB" sz="3600" b="1" dirty="0">
              <a:latin typeface="Calibri" panose="020F0502020204030204" pitchFamily="34" charset="0"/>
              <a:cs typeface="Calibri" panose="020F0502020204030204" pitchFamily="34" charset="0"/>
            </a:endParaRPr>
          </a:p>
          <a:p>
            <a:r>
              <a:rPr lang="en-GB" sz="3600" b="1" dirty="0">
                <a:latin typeface="Calibri" panose="020F0502020204030204" pitchFamily="34" charset="0"/>
                <a:cs typeface="Calibri" panose="020F0502020204030204" pitchFamily="34" charset="0"/>
              </a:rPr>
              <a:t>Fragility</a:t>
            </a:r>
          </a:p>
          <a:p>
            <a:pPr marL="0" indent="0">
              <a:buNone/>
            </a:pPr>
            <a:endParaRPr lang="en-GB" sz="3600" b="1" dirty="0">
              <a:latin typeface="Calibri" panose="020F0502020204030204" pitchFamily="34" charset="0"/>
              <a:cs typeface="Calibri" panose="020F0502020204030204" pitchFamily="34" charset="0"/>
            </a:endParaRPr>
          </a:p>
          <a:p>
            <a:r>
              <a:rPr lang="en-GB" sz="3600" b="1" dirty="0">
                <a:latin typeface="Calibri" panose="020F0502020204030204" pitchFamily="34" charset="0"/>
                <a:cs typeface="Calibri" panose="020F0502020204030204" pitchFamily="34" charset="0"/>
              </a:rPr>
              <a:t>Commitment to Mission</a:t>
            </a:r>
          </a:p>
        </p:txBody>
      </p:sp>
      <p:sp>
        <p:nvSpPr>
          <p:cNvPr id="4" name="Content Placeholder 3">
            <a:extLst>
              <a:ext uri="{FF2B5EF4-FFF2-40B4-BE49-F238E27FC236}">
                <a16:creationId xmlns:a16="http://schemas.microsoft.com/office/drawing/2014/main" id="{4084F9F8-9712-8883-019A-F09BE04CF524}"/>
              </a:ext>
            </a:extLst>
          </p:cNvPr>
          <p:cNvSpPr>
            <a:spLocks noGrp="1"/>
          </p:cNvSpPr>
          <p:nvPr>
            <p:ph sz="half" idx="2"/>
          </p:nvPr>
        </p:nvSpPr>
        <p:spPr>
          <a:xfrm>
            <a:off x="3650456" y="1102560"/>
            <a:ext cx="8267566" cy="5582258"/>
          </a:xfrm>
          <a:ln>
            <a:solidFill>
              <a:schemeClr val="tx1"/>
            </a:solidFill>
          </a:ln>
        </p:spPr>
        <p:txBody>
          <a:bodyPr>
            <a:normAutofit fontScale="92500" lnSpcReduction="10000"/>
          </a:bodyPr>
          <a:lstStyle/>
          <a:p>
            <a:pPr indent="0">
              <a:lnSpc>
                <a:spcPct val="150000"/>
              </a:lnSpc>
              <a:buNone/>
            </a:pPr>
            <a:r>
              <a:rPr lang="en-GB" sz="2600" b="1" dirty="0">
                <a:effectLst/>
                <a:latin typeface="Calibri" panose="020F0502020204030204" pitchFamily="34" charset="0"/>
                <a:ea typeface="Calibri" panose="020F0502020204030204" pitchFamily="34" charset="0"/>
                <a:cs typeface="Calibri" panose="020F0502020204030204" pitchFamily="34" charset="0"/>
              </a:rPr>
              <a:t>Fragility: The six features are:</a:t>
            </a:r>
          </a:p>
          <a:p>
            <a:pPr>
              <a:lnSpc>
                <a:spcPct val="100000"/>
              </a:lnSpc>
              <a:buFont typeface="Wingdings" panose="05000000000000000000" pitchFamily="2" charset="2"/>
              <a:buChar char="§"/>
            </a:pPr>
            <a:r>
              <a:rPr lang="en-GB" sz="2600" kern="100" dirty="0">
                <a:effectLst/>
                <a:latin typeface="Calibri" panose="020F0502020204030204" pitchFamily="34" charset="0"/>
                <a:ea typeface="Calibri" panose="020F0502020204030204" pitchFamily="34" charset="0"/>
                <a:cs typeface="Calibri" panose="020F0502020204030204" pitchFamily="34" charset="0"/>
              </a:rPr>
              <a:t>Financial pressure on the church and congregational anxiety about dwindling resources. </a:t>
            </a:r>
          </a:p>
          <a:p>
            <a:pPr>
              <a:lnSpc>
                <a:spcPct val="100000"/>
              </a:lnSpc>
              <a:buFont typeface="Wingdings" panose="05000000000000000000" pitchFamily="2" charset="2"/>
              <a:buChar char="§"/>
            </a:pPr>
            <a:r>
              <a:rPr lang="en-GB" sz="2600" kern="100" dirty="0">
                <a:effectLst/>
                <a:latin typeface="Calibri" panose="020F0502020204030204" pitchFamily="34" charset="0"/>
                <a:ea typeface="Calibri" panose="020F0502020204030204" pitchFamily="34" charset="0"/>
                <a:cs typeface="Calibri" panose="020F0502020204030204" pitchFamily="34" charset="0"/>
              </a:rPr>
              <a:t>An actual or feared inability to replace churchwardens and other officers or volunteers. </a:t>
            </a:r>
          </a:p>
          <a:p>
            <a:pPr>
              <a:lnSpc>
                <a:spcPct val="100000"/>
              </a:lnSpc>
              <a:buFont typeface="Wingdings" panose="05000000000000000000" pitchFamily="2" charset="2"/>
              <a:buChar char="§"/>
            </a:pPr>
            <a:r>
              <a:rPr lang="en-GB" sz="2600" kern="100" dirty="0">
                <a:effectLst/>
                <a:latin typeface="Calibri" panose="020F0502020204030204" pitchFamily="34" charset="0"/>
                <a:ea typeface="Calibri" panose="020F0502020204030204" pitchFamily="34" charset="0"/>
                <a:cs typeface="Calibri" panose="020F0502020204030204" pitchFamily="34" charset="0"/>
              </a:rPr>
              <a:t>The relentless nature of keeping going, that saps energy and thwarts new initiatives. </a:t>
            </a:r>
          </a:p>
          <a:p>
            <a:pPr>
              <a:lnSpc>
                <a:spcPct val="100000"/>
              </a:lnSpc>
              <a:buFont typeface="Wingdings" panose="05000000000000000000" pitchFamily="2" charset="2"/>
              <a:buChar char="§"/>
            </a:pPr>
            <a:r>
              <a:rPr lang="en-GB" sz="2600" kern="100" dirty="0">
                <a:effectLst/>
                <a:latin typeface="Calibri" panose="020F0502020204030204" pitchFamily="34" charset="0"/>
                <a:ea typeface="Calibri" panose="020F0502020204030204" pitchFamily="34" charset="0"/>
                <a:cs typeface="Calibri" panose="020F0502020204030204" pitchFamily="34" charset="0"/>
              </a:rPr>
              <a:t>A lack of critical mass of children and volunteers to work with them. </a:t>
            </a:r>
          </a:p>
          <a:p>
            <a:pPr>
              <a:lnSpc>
                <a:spcPct val="100000"/>
              </a:lnSpc>
              <a:buFont typeface="Wingdings" panose="05000000000000000000" pitchFamily="2" charset="2"/>
              <a:buChar char="§"/>
            </a:pPr>
            <a:r>
              <a:rPr lang="en-GB" sz="2600" kern="100" dirty="0">
                <a:effectLst/>
                <a:latin typeface="Calibri" panose="020F0502020204030204" pitchFamily="34" charset="0"/>
                <a:ea typeface="Calibri" panose="020F0502020204030204" pitchFamily="34" charset="0"/>
                <a:cs typeface="Calibri" panose="020F0502020204030204" pitchFamily="34" charset="0"/>
              </a:rPr>
              <a:t>Congregations of a dozen or less people, with an increasing age profile. </a:t>
            </a:r>
          </a:p>
          <a:p>
            <a:pPr>
              <a:lnSpc>
                <a:spcPct val="100000"/>
              </a:lnSpc>
              <a:spcAft>
                <a:spcPts val="800"/>
              </a:spcAft>
              <a:buFont typeface="Wingdings" panose="05000000000000000000" pitchFamily="2" charset="2"/>
              <a:buChar char="§"/>
            </a:pPr>
            <a:r>
              <a:rPr lang="en-GB" sz="2600" kern="100" dirty="0">
                <a:effectLst/>
                <a:latin typeface="Calibri" panose="020F0502020204030204" pitchFamily="34" charset="0"/>
                <a:ea typeface="Calibri" panose="020F0502020204030204" pitchFamily="34" charset="0"/>
                <a:cs typeface="Calibri" panose="020F0502020204030204" pitchFamily="34" charset="0"/>
              </a:rPr>
              <a:t>The demands of maintaining historic buildings</a:t>
            </a:r>
            <a:r>
              <a:rPr lang="en-GB" sz="2600" kern="100" dirty="0">
                <a:latin typeface="Calibri" panose="020F0502020204030204" pitchFamily="34" charset="0"/>
                <a:ea typeface="Calibri" panose="020F0502020204030204" pitchFamily="34" charset="0"/>
                <a:cs typeface="Calibri" panose="020F0502020204030204" pitchFamily="34" charset="0"/>
              </a:rPr>
              <a:t>.                    </a:t>
            </a:r>
            <a:r>
              <a:rPr lang="en-GB" sz="2600" kern="100" dirty="0">
                <a:effectLst/>
                <a:latin typeface="Calibri" panose="020F0502020204030204" pitchFamily="34" charset="0"/>
                <a:ea typeface="Calibri" panose="020F0502020204030204" pitchFamily="34" charset="0"/>
                <a:cs typeface="Calibri" panose="020F0502020204030204" pitchFamily="34" charset="0"/>
              </a:rPr>
              <a:t>(Lawson A., </a:t>
            </a:r>
            <a:r>
              <a:rPr lang="en-GB" sz="2600" i="1" kern="100" dirty="0">
                <a:effectLst/>
                <a:latin typeface="Calibri" panose="020F0502020204030204" pitchFamily="34" charset="0"/>
                <a:ea typeface="Calibri" panose="020F0502020204030204" pitchFamily="34" charset="0"/>
                <a:cs typeface="Calibri" panose="020F0502020204030204" pitchFamily="34" charset="0"/>
              </a:rPr>
              <a:t>Rural Theology</a:t>
            </a:r>
            <a:r>
              <a:rPr lang="en-GB" sz="2600" kern="100" dirty="0">
                <a:effectLst/>
                <a:latin typeface="Calibri" panose="020F0502020204030204" pitchFamily="34" charset="0"/>
                <a:ea typeface="Calibri" panose="020F0502020204030204" pitchFamily="34" charset="0"/>
                <a:cs typeface="Calibri" panose="020F0502020204030204" pitchFamily="34" charset="0"/>
              </a:rPr>
              <a:t> 21.1, pp.40 - 51).</a:t>
            </a:r>
          </a:p>
          <a:p>
            <a:endParaRPr lang="en-GB" dirty="0"/>
          </a:p>
        </p:txBody>
      </p:sp>
    </p:spTree>
    <p:extLst>
      <p:ext uri="{BB962C8B-B14F-4D97-AF65-F5344CB8AC3E}">
        <p14:creationId xmlns:p14="http://schemas.microsoft.com/office/powerpoint/2010/main" val="337874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FF46-CF33-8E6D-8203-7BF2B5FBB7F4}"/>
              </a:ext>
            </a:extLst>
          </p:cNvPr>
          <p:cNvSpPr>
            <a:spLocks noGrp="1"/>
          </p:cNvSpPr>
          <p:nvPr>
            <p:ph type="title"/>
          </p:nvPr>
        </p:nvSpPr>
        <p:spPr>
          <a:xfrm>
            <a:off x="336903" y="514065"/>
            <a:ext cx="11067089" cy="941546"/>
          </a:xfrm>
          <a:solidFill>
            <a:schemeClr val="accent1">
              <a:lumMod val="20000"/>
              <a:lumOff val="80000"/>
            </a:schemeClr>
          </a:solidFill>
        </p:spPr>
        <p:txBody>
          <a:bodyPr>
            <a:normAutofit/>
          </a:bodyPr>
          <a:lstStyle/>
          <a:p>
            <a:pPr algn="ctr"/>
            <a:r>
              <a:rPr lang="en-GB" sz="4400" dirty="0">
                <a:latin typeface="Calibri" panose="020F0502020204030204" pitchFamily="34" charset="0"/>
                <a:cs typeface="Calibri" panose="020F0502020204030204" pitchFamily="34" charset="0"/>
              </a:rPr>
              <a:t>Which metaphor describes your MCB? </a:t>
            </a:r>
          </a:p>
        </p:txBody>
      </p:sp>
      <p:pic>
        <p:nvPicPr>
          <p:cNvPr id="1026" name="Picture 2" descr="The Silver Screen Jazz Band | Jazz Band London | Alive Network">
            <a:extLst>
              <a:ext uri="{FF2B5EF4-FFF2-40B4-BE49-F238E27FC236}">
                <a16:creationId xmlns:a16="http://schemas.microsoft.com/office/drawing/2014/main" id="{DC593225-34BF-1E22-2553-E294D775701F}"/>
              </a:ext>
            </a:extLst>
          </p:cNvPr>
          <p:cNvPicPr>
            <a:picLocks noGrp="1" noChangeAspect="1" noChangeArrowheads="1"/>
          </p:cNvPicPr>
          <p:nvPr>
            <p:ph type="pic" sz="quarter" idx="19"/>
          </p:nvPr>
        </p:nvPicPr>
        <p:blipFill>
          <a:blip r:embed="rId3">
            <a:extLst>
              <a:ext uri="{28A0092B-C50C-407E-A947-70E740481C1C}">
                <a14:useLocalDpi xmlns:a14="http://schemas.microsoft.com/office/drawing/2010/main" val="0"/>
              </a:ext>
            </a:extLst>
          </a:blip>
          <a:srcRect l="4604" r="46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0A8B0F5-0505-2832-C456-B03D703EA455}"/>
              </a:ext>
            </a:extLst>
          </p:cNvPr>
          <p:cNvSpPr>
            <a:spLocks noGrp="1"/>
          </p:cNvSpPr>
          <p:nvPr>
            <p:ph type="body" idx="1"/>
          </p:nvPr>
        </p:nvSpPr>
        <p:spPr>
          <a:xfrm>
            <a:off x="8416471" y="5622132"/>
            <a:ext cx="3071241" cy="571499"/>
          </a:xfrm>
          <a:solidFill>
            <a:schemeClr val="accent1">
              <a:lumMod val="20000"/>
              <a:lumOff val="80000"/>
            </a:schemeClr>
          </a:solidFill>
        </p:spPr>
        <p:txBody>
          <a:bodyPr/>
          <a:lstStyle/>
          <a:p>
            <a:r>
              <a:rPr lang="en-GB" b="1" dirty="0">
                <a:latin typeface="Calibri" panose="020F0502020204030204" pitchFamily="34" charset="0"/>
                <a:cs typeface="Calibri" panose="020F0502020204030204" pitchFamily="34" charset="0"/>
              </a:rPr>
              <a:t>MacNaughton Thrive  p. 31-33</a:t>
            </a:r>
          </a:p>
          <a:p>
            <a:endParaRPr lang="en-GB" dirty="0"/>
          </a:p>
        </p:txBody>
      </p:sp>
      <p:pic>
        <p:nvPicPr>
          <p:cNvPr id="1028" name="Picture 4" descr="12 Circle Shape Activities and Games for Kids - Empowered Parents">
            <a:extLst>
              <a:ext uri="{FF2B5EF4-FFF2-40B4-BE49-F238E27FC236}">
                <a16:creationId xmlns:a16="http://schemas.microsoft.com/office/drawing/2014/main" id="{00ED6726-9E21-5535-4CD8-36A9182109B3}"/>
              </a:ext>
            </a:extLst>
          </p:cNvPr>
          <p:cNvPicPr>
            <a:picLocks noGrp="1" noChangeAspect="1" noChangeArrowheads="1"/>
          </p:cNvPicPr>
          <p:nvPr>
            <p:ph type="pic" sz="quarter" idx="20"/>
          </p:nvPr>
        </p:nvPicPr>
        <p:blipFill>
          <a:blip r:embed="rId4">
            <a:extLst>
              <a:ext uri="{28A0092B-C50C-407E-A947-70E740481C1C}">
                <a14:useLocalDpi xmlns:a14="http://schemas.microsoft.com/office/drawing/2010/main" val="0"/>
              </a:ext>
            </a:extLst>
          </a:blip>
          <a:srcRect t="437" b="4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2AC4CF19-EFDE-58D7-E896-1E70887D8A4F}"/>
              </a:ext>
            </a:extLst>
          </p:cNvPr>
          <p:cNvSpPr>
            <a:spLocks noGrp="1"/>
          </p:cNvSpPr>
          <p:nvPr>
            <p:ph type="body" sz="quarter" idx="16"/>
          </p:nvPr>
        </p:nvSpPr>
        <p:spPr>
          <a:xfrm>
            <a:off x="420624" y="3971853"/>
            <a:ext cx="2642616" cy="877824"/>
          </a:xfrm>
        </p:spPr>
        <p:txBody>
          <a:bodyPr>
            <a:normAutofit/>
          </a:bodyPr>
          <a:lstStyle/>
          <a:p>
            <a:pPr algn="ctr"/>
            <a:r>
              <a:rPr lang="en-GB" sz="3200" b="0" dirty="0">
                <a:latin typeface="Calibri" panose="020F0502020204030204" pitchFamily="34" charset="0"/>
                <a:cs typeface="Calibri" panose="020F0502020204030204" pitchFamily="34" charset="0"/>
              </a:rPr>
              <a:t>Jazz Band</a:t>
            </a:r>
          </a:p>
        </p:txBody>
      </p:sp>
      <p:sp>
        <p:nvSpPr>
          <p:cNvPr id="9" name="Text Placeholder 8">
            <a:extLst>
              <a:ext uri="{FF2B5EF4-FFF2-40B4-BE49-F238E27FC236}">
                <a16:creationId xmlns:a16="http://schemas.microsoft.com/office/drawing/2014/main" id="{74B89D18-2191-BEBC-2F5F-E0EAB5C0F225}"/>
              </a:ext>
            </a:extLst>
          </p:cNvPr>
          <p:cNvSpPr>
            <a:spLocks noGrp="1"/>
          </p:cNvSpPr>
          <p:nvPr>
            <p:ph type="body" idx="13"/>
          </p:nvPr>
        </p:nvSpPr>
        <p:spPr>
          <a:xfrm>
            <a:off x="3487270" y="3971852"/>
            <a:ext cx="2383177" cy="1173889"/>
          </a:xfrm>
        </p:spPr>
        <p:txBody>
          <a:bodyPr>
            <a:noAutofit/>
          </a:bodyPr>
          <a:lstStyle/>
          <a:p>
            <a:pPr algn="ctr"/>
            <a:r>
              <a:rPr lang="en-GB" sz="3200" b="0" dirty="0">
                <a:solidFill>
                  <a:schemeClr val="tx1"/>
                </a:solidFill>
                <a:latin typeface="Calibri" panose="020F0502020204030204" pitchFamily="34" charset="0"/>
                <a:cs typeface="Calibri" panose="020F0502020204030204" pitchFamily="34" charset="0"/>
              </a:rPr>
              <a:t>Children Playing in a Circle</a:t>
            </a:r>
          </a:p>
        </p:txBody>
      </p:sp>
      <p:pic>
        <p:nvPicPr>
          <p:cNvPr id="1030" name="Picture 6" descr="From Circus Performer to HR Professional! - Mindtools">
            <a:extLst>
              <a:ext uri="{FF2B5EF4-FFF2-40B4-BE49-F238E27FC236}">
                <a16:creationId xmlns:a16="http://schemas.microsoft.com/office/drawing/2014/main" id="{69355B4C-D84F-7ECF-82C7-58D185A34435}"/>
              </a:ext>
            </a:extLst>
          </p:cNvPr>
          <p:cNvPicPr>
            <a:picLocks noGrp="1" noChangeAspect="1" noChangeArrowheads="1"/>
          </p:cNvPicPr>
          <p:nvPr>
            <p:ph type="pic" sz="quarter" idx="21"/>
          </p:nvPr>
        </p:nvPicPr>
        <p:blipFill>
          <a:blip r:embed="rId5">
            <a:extLst>
              <a:ext uri="{28A0092B-C50C-407E-A947-70E740481C1C}">
                <a14:useLocalDpi xmlns:a14="http://schemas.microsoft.com/office/drawing/2010/main" val="0"/>
              </a:ext>
            </a:extLst>
          </a:blip>
          <a:srcRect t="2914" b="29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94ECD00B-1D90-604C-64F0-484FB3479488}"/>
              </a:ext>
            </a:extLst>
          </p:cNvPr>
          <p:cNvSpPr>
            <a:spLocks noGrp="1"/>
          </p:cNvSpPr>
          <p:nvPr>
            <p:ph type="body" idx="14"/>
          </p:nvPr>
        </p:nvSpPr>
        <p:spPr>
          <a:xfrm>
            <a:off x="6044184" y="3971853"/>
            <a:ext cx="2642616" cy="1100210"/>
          </a:xfrm>
        </p:spPr>
        <p:txBody>
          <a:bodyPr>
            <a:normAutofit/>
          </a:bodyPr>
          <a:lstStyle/>
          <a:p>
            <a:pPr algn="ctr"/>
            <a:r>
              <a:rPr lang="en-GB" sz="3200" b="0" dirty="0">
                <a:solidFill>
                  <a:schemeClr val="tx1"/>
                </a:solidFill>
                <a:latin typeface="Calibri" panose="020F0502020204030204" pitchFamily="34" charset="0"/>
                <a:cs typeface="Calibri" panose="020F0502020204030204" pitchFamily="34" charset="0"/>
              </a:rPr>
              <a:t>Circus Performers</a:t>
            </a:r>
          </a:p>
        </p:txBody>
      </p:sp>
      <p:pic>
        <p:nvPicPr>
          <p:cNvPr id="1032" name="Picture 8" descr="UK City-based allotments and community gardens">
            <a:extLst>
              <a:ext uri="{FF2B5EF4-FFF2-40B4-BE49-F238E27FC236}">
                <a16:creationId xmlns:a16="http://schemas.microsoft.com/office/drawing/2014/main" id="{38C79BFD-72F1-8B57-0B72-0ACFBA8589EF}"/>
              </a:ext>
            </a:extLst>
          </p:cNvPr>
          <p:cNvPicPr>
            <a:picLocks noGrp="1" noChangeAspect="1" noChangeArrowheads="1"/>
          </p:cNvPicPr>
          <p:nvPr>
            <p:ph type="pic" sz="quarter" idx="22"/>
          </p:nvPr>
        </p:nvPicPr>
        <p:blipFill>
          <a:blip r:embed="rId6">
            <a:extLst>
              <a:ext uri="{28A0092B-C50C-407E-A947-70E740481C1C}">
                <a14:useLocalDpi xmlns:a14="http://schemas.microsoft.com/office/drawing/2010/main" val="0"/>
              </a:ext>
            </a:extLst>
          </a:blip>
          <a:srcRect l="13356" r="133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C073C38F-2802-D7ED-17E3-D16BD18D98F9}"/>
              </a:ext>
            </a:extLst>
          </p:cNvPr>
          <p:cNvSpPr>
            <a:spLocks noGrp="1"/>
          </p:cNvSpPr>
          <p:nvPr>
            <p:ph type="body" idx="15"/>
          </p:nvPr>
        </p:nvSpPr>
        <p:spPr>
          <a:xfrm>
            <a:off x="8851392" y="3971852"/>
            <a:ext cx="2642616" cy="1443111"/>
          </a:xfrm>
        </p:spPr>
        <p:txBody>
          <a:bodyPr>
            <a:noAutofit/>
          </a:bodyPr>
          <a:lstStyle/>
          <a:p>
            <a:pPr algn="ctr"/>
            <a:r>
              <a:rPr lang="en-GB" sz="3200" b="0" dirty="0">
                <a:solidFill>
                  <a:schemeClr val="tx1"/>
                </a:solidFill>
                <a:latin typeface="Calibri" panose="020F0502020204030204" pitchFamily="34" charset="0"/>
                <a:cs typeface="Calibri" panose="020F0502020204030204" pitchFamily="34" charset="0"/>
              </a:rPr>
              <a:t>Independent Allotment Growers</a:t>
            </a:r>
          </a:p>
        </p:txBody>
      </p:sp>
    </p:spTree>
    <p:extLst>
      <p:ext uri="{BB962C8B-B14F-4D97-AF65-F5344CB8AC3E}">
        <p14:creationId xmlns:p14="http://schemas.microsoft.com/office/powerpoint/2010/main" val="114711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55953-3B8F-10CD-963F-DBAFA77AF590}"/>
              </a:ext>
            </a:extLst>
          </p:cNvPr>
          <p:cNvSpPr>
            <a:spLocks noGrp="1"/>
          </p:cNvSpPr>
          <p:nvPr>
            <p:ph type="title"/>
          </p:nvPr>
        </p:nvSpPr>
        <p:spPr>
          <a:xfrm>
            <a:off x="420623" y="365126"/>
            <a:ext cx="11350751" cy="749300"/>
          </a:xfrm>
          <a:solidFill>
            <a:schemeClr val="accent1">
              <a:lumMod val="20000"/>
              <a:lumOff val="80000"/>
            </a:schemeClr>
          </a:solidFill>
        </p:spPr>
        <p:txBody>
          <a:bodyPr anchor="ctr">
            <a:normAutofit/>
          </a:bodyPr>
          <a:lstStyle/>
          <a:p>
            <a:pPr algn="ctr"/>
            <a:r>
              <a:rPr lang="en-GB" sz="4400" dirty="0">
                <a:latin typeface="Calibri" panose="020F0502020204030204" pitchFamily="34" charset="0"/>
                <a:cs typeface="Calibri" panose="020F0502020204030204" pitchFamily="34" charset="0"/>
              </a:rPr>
              <a:t>We all start somewhere… my story</a:t>
            </a:r>
          </a:p>
        </p:txBody>
      </p:sp>
      <p:sp>
        <p:nvSpPr>
          <p:cNvPr id="25" name="Text Placeholder 2">
            <a:extLst>
              <a:ext uri="{FF2B5EF4-FFF2-40B4-BE49-F238E27FC236}">
                <a16:creationId xmlns:a16="http://schemas.microsoft.com/office/drawing/2014/main" id="{8368C013-3196-834B-AB82-6DA3C7F14649}"/>
              </a:ext>
            </a:extLst>
          </p:cNvPr>
          <p:cNvSpPr>
            <a:spLocks noGrp="1"/>
          </p:cNvSpPr>
          <p:nvPr>
            <p:ph type="body" idx="1"/>
          </p:nvPr>
        </p:nvSpPr>
        <p:spPr>
          <a:xfrm>
            <a:off x="542069" y="1389458"/>
            <a:ext cx="5202333" cy="583407"/>
          </a:xfrm>
          <a:solidFill>
            <a:schemeClr val="accent1">
              <a:lumMod val="20000"/>
              <a:lumOff val="80000"/>
            </a:schemeClr>
          </a:solidFill>
        </p:spPr>
        <p:txBody>
          <a:bodyPr anchor="b">
            <a:normAutofit/>
          </a:bodyPr>
          <a:lstStyle/>
          <a:p>
            <a:pPr algn="ctr"/>
            <a:r>
              <a:rPr lang="en-US" dirty="0">
                <a:latin typeface="Calibri" panose="020F0502020204030204" pitchFamily="34" charset="0"/>
                <a:cs typeface="Calibri" panose="020F0502020204030204" pitchFamily="34" charset="0"/>
              </a:rPr>
              <a:t>Multi Academy Trust</a:t>
            </a:r>
          </a:p>
        </p:txBody>
      </p:sp>
      <p:pic>
        <p:nvPicPr>
          <p:cNvPr id="9" name="Content Placeholder 8" descr="A group of children in red jackets running outside of a building&#10;&#10;Description automatically generated">
            <a:extLst>
              <a:ext uri="{FF2B5EF4-FFF2-40B4-BE49-F238E27FC236}">
                <a16:creationId xmlns:a16="http://schemas.microsoft.com/office/drawing/2014/main" id="{E48008CF-0A01-0A81-574B-F9C836617B73}"/>
              </a:ext>
            </a:extLst>
          </p:cNvPr>
          <p:cNvPicPr>
            <a:picLocks noGrp="1" noChangeAspect="1"/>
          </p:cNvPicPr>
          <p:nvPr>
            <p:ph sz="half" idx="2"/>
          </p:nvPr>
        </p:nvPicPr>
        <p:blipFill>
          <a:blip r:embed="rId3"/>
          <a:srcRect t="4791" r="-2" b="-2"/>
          <a:stretch/>
        </p:blipFill>
        <p:spPr>
          <a:xfrm>
            <a:off x="542069" y="2011838"/>
            <a:ext cx="5202333" cy="3306176"/>
          </a:xfrm>
          <a:noFill/>
        </p:spPr>
      </p:pic>
      <p:sp>
        <p:nvSpPr>
          <p:cNvPr id="27" name="Text Placeholder 4">
            <a:extLst>
              <a:ext uri="{FF2B5EF4-FFF2-40B4-BE49-F238E27FC236}">
                <a16:creationId xmlns:a16="http://schemas.microsoft.com/office/drawing/2014/main" id="{2A0E2202-5843-1EB3-F718-7C14679394EF}"/>
              </a:ext>
            </a:extLst>
          </p:cNvPr>
          <p:cNvSpPr>
            <a:spLocks noGrp="1"/>
          </p:cNvSpPr>
          <p:nvPr>
            <p:ph type="body" sz="quarter" idx="3"/>
          </p:nvPr>
        </p:nvSpPr>
        <p:spPr>
          <a:xfrm>
            <a:off x="6229347" y="1389137"/>
            <a:ext cx="4975982" cy="639367"/>
          </a:xfrm>
          <a:solidFill>
            <a:schemeClr val="accent1">
              <a:lumMod val="20000"/>
              <a:lumOff val="80000"/>
            </a:schemeClr>
          </a:solidFill>
        </p:spPr>
        <p:txBody>
          <a:bodyPr anchor="b">
            <a:normAutofit/>
          </a:bodyPr>
          <a:lstStyle/>
          <a:p>
            <a:pPr algn="ctr"/>
            <a:r>
              <a:rPr lang="en-US" dirty="0">
                <a:latin typeface="Calibri" panose="020F0502020204030204" pitchFamily="34" charset="0"/>
                <a:cs typeface="Calibri" panose="020F0502020204030204" pitchFamily="34" charset="0"/>
              </a:rPr>
              <a:t>MCB/MPB</a:t>
            </a:r>
          </a:p>
        </p:txBody>
      </p:sp>
      <p:pic>
        <p:nvPicPr>
          <p:cNvPr id="15" name="Content Placeholder 14" descr="A building with a tower&#10;&#10;Description automatically generated">
            <a:extLst>
              <a:ext uri="{FF2B5EF4-FFF2-40B4-BE49-F238E27FC236}">
                <a16:creationId xmlns:a16="http://schemas.microsoft.com/office/drawing/2014/main" id="{DC711B3B-321B-A762-1782-D5D4143141AA}"/>
              </a:ext>
            </a:extLst>
          </p:cNvPr>
          <p:cNvPicPr>
            <a:picLocks noGrp="1" noChangeAspect="1"/>
          </p:cNvPicPr>
          <p:nvPr>
            <p:ph sz="quarter" idx="4"/>
          </p:nvPr>
        </p:nvPicPr>
        <p:blipFill>
          <a:blip r:embed="rId4"/>
          <a:srcRect l="5812" r="14549" b="-2"/>
          <a:stretch/>
        </p:blipFill>
        <p:spPr>
          <a:xfrm rot="10800000">
            <a:off x="6229348" y="2011837"/>
            <a:ext cx="4975981" cy="3306176"/>
          </a:xfrm>
          <a:noFill/>
        </p:spPr>
      </p:pic>
      <p:sp>
        <p:nvSpPr>
          <p:cNvPr id="3" name="TextBox 2">
            <a:extLst>
              <a:ext uri="{FF2B5EF4-FFF2-40B4-BE49-F238E27FC236}">
                <a16:creationId xmlns:a16="http://schemas.microsoft.com/office/drawing/2014/main" id="{09B3E342-0600-4F30-015B-7E30E65586BC}"/>
              </a:ext>
            </a:extLst>
          </p:cNvPr>
          <p:cNvSpPr txBox="1"/>
          <p:nvPr/>
        </p:nvSpPr>
        <p:spPr>
          <a:xfrm>
            <a:off x="542069" y="5729288"/>
            <a:ext cx="10837925" cy="769441"/>
          </a:xfrm>
          <a:prstGeom prst="rect">
            <a:avLst/>
          </a:prstGeom>
          <a:solidFill>
            <a:schemeClr val="accent1">
              <a:lumMod val="20000"/>
              <a:lumOff val="80000"/>
            </a:schemeClr>
          </a:solidFill>
        </p:spPr>
        <p:txBody>
          <a:bodyPr wrap="square" rtlCol="0">
            <a:spAutoFit/>
          </a:bodyPr>
          <a:lstStyle/>
          <a:p>
            <a:pPr algn="ctr"/>
            <a:r>
              <a:rPr lang="en-GB" sz="4400" dirty="0">
                <a:latin typeface="Calibri" panose="020F0502020204030204" pitchFamily="34" charset="0"/>
                <a:cs typeface="Calibri" panose="020F0502020204030204" pitchFamily="34" charset="0"/>
              </a:rPr>
              <a:t>Individual Autonomy or Shared Identity?</a:t>
            </a:r>
          </a:p>
        </p:txBody>
      </p:sp>
    </p:spTree>
    <p:extLst>
      <p:ext uri="{BB962C8B-B14F-4D97-AF65-F5344CB8AC3E}">
        <p14:creationId xmlns:p14="http://schemas.microsoft.com/office/powerpoint/2010/main" val="135579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79DE-6701-2DA4-B6FA-F86FBCAF08FA}"/>
              </a:ext>
            </a:extLst>
          </p:cNvPr>
          <p:cNvSpPr>
            <a:spLocks noGrp="1"/>
          </p:cNvSpPr>
          <p:nvPr>
            <p:ph type="title"/>
          </p:nvPr>
        </p:nvSpPr>
        <p:spPr>
          <a:solidFill>
            <a:schemeClr val="accent1">
              <a:lumMod val="20000"/>
              <a:lumOff val="80000"/>
            </a:schemeClr>
          </a:solidFill>
        </p:spPr>
        <p:txBody>
          <a:bodyPr>
            <a:noAutofit/>
          </a:bodyPr>
          <a:lstStyle/>
          <a:p>
            <a:pPr algn="ctr"/>
            <a:r>
              <a:rPr lang="en-GB" sz="3200" dirty="0">
                <a:latin typeface="Calibri" panose="020F0502020204030204" pitchFamily="34" charset="0"/>
                <a:cs typeface="Calibri" panose="020F0502020204030204" pitchFamily="34" charset="0"/>
              </a:rPr>
              <a:t>‘The ability of an organisation to inspire … the perception of oneness or belonging can strengthen in-group co-operation within that organisation.’</a:t>
            </a:r>
          </a:p>
        </p:txBody>
      </p:sp>
      <p:sp>
        <p:nvSpPr>
          <p:cNvPr id="5" name="Text Placeholder 4">
            <a:extLst>
              <a:ext uri="{FF2B5EF4-FFF2-40B4-BE49-F238E27FC236}">
                <a16:creationId xmlns:a16="http://schemas.microsoft.com/office/drawing/2014/main" id="{93F67F05-7353-2A0D-F0DD-A282CED49EDB}"/>
              </a:ext>
            </a:extLst>
          </p:cNvPr>
          <p:cNvSpPr>
            <a:spLocks noGrp="1"/>
          </p:cNvSpPr>
          <p:nvPr>
            <p:ph type="body" idx="1"/>
          </p:nvPr>
        </p:nvSpPr>
        <p:spPr>
          <a:xfrm>
            <a:off x="420624" y="1828799"/>
            <a:ext cx="3291840" cy="676275"/>
          </a:xfrm>
          <a:solidFill>
            <a:schemeClr val="accent1">
              <a:lumMod val="20000"/>
              <a:lumOff val="80000"/>
            </a:schemeClr>
          </a:solidFill>
        </p:spPr>
        <p:txBody>
          <a:bodyPr/>
          <a:lstStyle/>
          <a:p>
            <a:pPr algn="ctr"/>
            <a:r>
              <a:rPr lang="en-GB" dirty="0">
                <a:latin typeface="Calibri" panose="020F0502020204030204" pitchFamily="34" charset="0"/>
                <a:cs typeface="Calibri" panose="020F0502020204030204" pitchFamily="34" charset="0"/>
              </a:rPr>
              <a:t>Resource</a:t>
            </a:r>
          </a:p>
        </p:txBody>
      </p:sp>
      <p:pic>
        <p:nvPicPr>
          <p:cNvPr id="22" name="Content Placeholder 21" descr="A clay pot full of coins&#10;&#10;AI-generated content may be incorrect.">
            <a:extLst>
              <a:ext uri="{FF2B5EF4-FFF2-40B4-BE49-F238E27FC236}">
                <a16:creationId xmlns:a16="http://schemas.microsoft.com/office/drawing/2014/main" id="{828068C0-77DF-318F-0306-4169D562C8C4}"/>
              </a:ext>
            </a:extLst>
          </p:cNvPr>
          <p:cNvPicPr>
            <a:picLocks noGrp="1" noChangeAspect="1"/>
          </p:cNvPicPr>
          <p:nvPr>
            <p:ph sz="half" idx="2"/>
          </p:nvPr>
        </p:nvPicPr>
        <p:blipFill>
          <a:blip r:embed="rId3"/>
          <a:stretch>
            <a:fillRect/>
          </a:stretch>
        </p:blipFill>
        <p:spPr bwMode="auto">
          <a:xfrm>
            <a:off x="420688" y="2805465"/>
            <a:ext cx="3292475" cy="2926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6440200E-47D5-51D8-D644-A433F5936770}"/>
              </a:ext>
            </a:extLst>
          </p:cNvPr>
          <p:cNvSpPr>
            <a:spLocks noGrp="1"/>
          </p:cNvSpPr>
          <p:nvPr>
            <p:ph type="body" sz="quarter" idx="3"/>
          </p:nvPr>
        </p:nvSpPr>
        <p:spPr>
          <a:xfrm>
            <a:off x="4073651" y="1838324"/>
            <a:ext cx="3291840" cy="676275"/>
          </a:xfrm>
          <a:solidFill>
            <a:schemeClr val="accent1">
              <a:lumMod val="20000"/>
              <a:lumOff val="80000"/>
            </a:schemeClr>
          </a:solidFill>
        </p:spPr>
        <p:txBody>
          <a:bodyPr/>
          <a:lstStyle/>
          <a:p>
            <a:pPr algn="ctr"/>
            <a:r>
              <a:rPr lang="en-GB" dirty="0">
                <a:latin typeface="Calibri" panose="020F0502020204030204" pitchFamily="34" charset="0"/>
                <a:cs typeface="Calibri" panose="020F0502020204030204" pitchFamily="34" charset="0"/>
              </a:rPr>
              <a:t>Lens</a:t>
            </a:r>
          </a:p>
        </p:txBody>
      </p:sp>
      <p:pic>
        <p:nvPicPr>
          <p:cNvPr id="1032" name="Picture 8" descr="Rainbow Colors Refracted through a Fresnel Lens Stock Illustration ...">
            <a:extLst>
              <a:ext uri="{FF2B5EF4-FFF2-40B4-BE49-F238E27FC236}">
                <a16:creationId xmlns:a16="http://schemas.microsoft.com/office/drawing/2014/main" id="{7BF2B26E-1277-93DF-F8FB-622A136CF1C1}"/>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7546" r="7835" b="8884"/>
          <a:stretch>
            <a:fillRect/>
          </a:stretch>
        </p:blipFill>
        <p:spPr bwMode="auto">
          <a:xfrm>
            <a:off x="4200347" y="2805465"/>
            <a:ext cx="3057703" cy="2926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51C77AD-DF2B-7C25-EE72-2ABF26FFE27A}"/>
              </a:ext>
            </a:extLst>
          </p:cNvPr>
          <p:cNvSpPr>
            <a:spLocks noGrp="1"/>
          </p:cNvSpPr>
          <p:nvPr>
            <p:ph type="body" sz="quarter" idx="13"/>
          </p:nvPr>
        </p:nvSpPr>
        <p:spPr>
          <a:xfrm>
            <a:off x="7726679" y="1838323"/>
            <a:ext cx="3291840" cy="666751"/>
          </a:xfrm>
          <a:solidFill>
            <a:schemeClr val="accent1">
              <a:lumMod val="20000"/>
              <a:lumOff val="80000"/>
            </a:schemeClr>
          </a:solidFill>
        </p:spPr>
        <p:txBody>
          <a:bodyPr/>
          <a:lstStyle/>
          <a:p>
            <a:pPr algn="ctr"/>
            <a:r>
              <a:rPr lang="en-GB" dirty="0">
                <a:latin typeface="Calibri" panose="020F0502020204030204" pitchFamily="34" charset="0"/>
                <a:cs typeface="Calibri" panose="020F0502020204030204" pitchFamily="34" charset="0"/>
              </a:rPr>
              <a:t>Work</a:t>
            </a:r>
          </a:p>
        </p:txBody>
      </p:sp>
      <p:pic>
        <p:nvPicPr>
          <p:cNvPr id="25" name="Content Placeholder 24" descr="A group of people wearing hard hats holding a piece of paper&#10;&#10;AI-generated content may be incorrect.">
            <a:extLst>
              <a:ext uri="{FF2B5EF4-FFF2-40B4-BE49-F238E27FC236}">
                <a16:creationId xmlns:a16="http://schemas.microsoft.com/office/drawing/2014/main" id="{F96C191F-2C3A-8741-EAC5-C1C8C242DBC4}"/>
              </a:ext>
            </a:extLst>
          </p:cNvPr>
          <p:cNvPicPr>
            <a:picLocks noGrp="1" noChangeAspect="1"/>
          </p:cNvPicPr>
          <p:nvPr>
            <p:ph sz="quarter" idx="14"/>
          </p:nvPr>
        </p:nvPicPr>
        <p:blipFill rotWithShape="1">
          <a:blip r:embed="rId5"/>
          <a:srcRect l="29822"/>
          <a:stretch>
            <a:fillRect/>
          </a:stretch>
        </p:blipFill>
        <p:spPr bwMode="auto">
          <a:xfrm>
            <a:off x="7905953" y="2805465"/>
            <a:ext cx="3057703" cy="2904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78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3A73-C9FA-36B0-16DA-124F4331E521}"/>
              </a:ext>
            </a:extLst>
          </p:cNvPr>
          <p:cNvSpPr>
            <a:spLocks noGrp="1"/>
          </p:cNvSpPr>
          <p:nvPr>
            <p:ph type="title"/>
          </p:nvPr>
        </p:nvSpPr>
        <p:spPr>
          <a:xfrm>
            <a:off x="420624" y="365126"/>
            <a:ext cx="10946892" cy="1042194"/>
          </a:xfrm>
          <a:solidFill>
            <a:schemeClr val="accent1">
              <a:lumMod val="20000"/>
              <a:lumOff val="80000"/>
            </a:schemeClr>
          </a:solidFill>
        </p:spPr>
        <p:txBody>
          <a:bodyPr>
            <a:normAutofit fontScale="90000"/>
          </a:bodyPr>
          <a:lstStyle/>
          <a:p>
            <a:pPr algn="ctr"/>
            <a:r>
              <a:rPr lang="en-GB" dirty="0">
                <a:latin typeface="Calibri" panose="020F0502020204030204" pitchFamily="34" charset="0"/>
                <a:cs typeface="Calibri" panose="020F0502020204030204" pitchFamily="34" charset="0"/>
              </a:rPr>
              <a:t>Key Finding – Brendan Research</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Richard Tiplady – What is in our hands?</a:t>
            </a:r>
          </a:p>
        </p:txBody>
      </p:sp>
      <p:sp>
        <p:nvSpPr>
          <p:cNvPr id="3" name="Content Placeholder 2">
            <a:extLst>
              <a:ext uri="{FF2B5EF4-FFF2-40B4-BE49-F238E27FC236}">
                <a16:creationId xmlns:a16="http://schemas.microsoft.com/office/drawing/2014/main" id="{D0D48BC4-73A0-7BD6-16F1-C9234A9ED9A8}"/>
              </a:ext>
            </a:extLst>
          </p:cNvPr>
          <p:cNvSpPr>
            <a:spLocks noGrp="1"/>
          </p:cNvSpPr>
          <p:nvPr>
            <p:ph idx="1"/>
          </p:nvPr>
        </p:nvSpPr>
        <p:spPr>
          <a:xfrm>
            <a:off x="420625" y="1593057"/>
            <a:ext cx="10946892" cy="4438952"/>
          </a:xfrm>
        </p:spPr>
        <p:txBody>
          <a:bodyPr/>
          <a:lstStyle/>
          <a:p>
            <a:endParaRPr lang="en-GB" dirty="0"/>
          </a:p>
          <a:p>
            <a:r>
              <a:rPr lang="en-GB" sz="2800" dirty="0">
                <a:latin typeface="Calibri" panose="020F0502020204030204" pitchFamily="34" charset="0"/>
                <a:cs typeface="Calibri" panose="020F0502020204030204" pitchFamily="34" charset="0"/>
              </a:rPr>
              <a:t>…in many cases, the ability to help parishes to overcome their sense of independence and to recognise their interdependence with other parishes in their benefice helped to create a critical mass that allowed them to feel that they could do something new.  The ability of parishes to work to a common vision and to feel part of something bigger, even while retaining their own distinct identity, was noted by several dioceses  as one of the healthy outcomes of the projects being evaluated. (Page 5)</a:t>
            </a:r>
          </a:p>
        </p:txBody>
      </p:sp>
    </p:spTree>
    <p:extLst>
      <p:ext uri="{BB962C8B-B14F-4D97-AF65-F5344CB8AC3E}">
        <p14:creationId xmlns:p14="http://schemas.microsoft.com/office/powerpoint/2010/main" val="134945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F7A7-41E2-0D27-3245-2FD828907305}"/>
              </a:ext>
            </a:extLst>
          </p:cNvPr>
          <p:cNvSpPr>
            <a:spLocks noGrp="1"/>
          </p:cNvSpPr>
          <p:nvPr>
            <p:ph type="title"/>
          </p:nvPr>
        </p:nvSpPr>
        <p:spPr>
          <a:xfrm>
            <a:off x="420624" y="365125"/>
            <a:ext cx="10946892" cy="1325563"/>
          </a:xfrm>
          <a:solidFill>
            <a:schemeClr val="accent1">
              <a:lumMod val="20000"/>
              <a:lumOff val="80000"/>
            </a:schemeClr>
          </a:solidFill>
        </p:spPr>
        <p:txBody>
          <a:bodyPr anchor="ctr">
            <a:normAutofit/>
          </a:bodyPr>
          <a:lstStyle/>
          <a:p>
            <a:pPr algn="ctr"/>
            <a:r>
              <a:rPr lang="en-GB" dirty="0">
                <a:latin typeface="Calibri" panose="020F0502020204030204" pitchFamily="34" charset="0"/>
                <a:cs typeface="Calibri" panose="020F0502020204030204" pitchFamily="34" charset="0"/>
              </a:rPr>
              <a:t>Questions about the MCB</a:t>
            </a:r>
          </a:p>
        </p:txBody>
      </p:sp>
      <p:graphicFrame>
        <p:nvGraphicFramePr>
          <p:cNvPr id="5" name="Content Placeholder 2">
            <a:extLst>
              <a:ext uri="{FF2B5EF4-FFF2-40B4-BE49-F238E27FC236}">
                <a16:creationId xmlns:a16="http://schemas.microsoft.com/office/drawing/2014/main" id="{22352008-21C1-C954-0324-EBD38D35E376}"/>
              </a:ext>
            </a:extLst>
          </p:cNvPr>
          <p:cNvGraphicFramePr>
            <a:graphicFrameLocks noGrp="1"/>
          </p:cNvGraphicFramePr>
          <p:nvPr>
            <p:ph idx="1"/>
            <p:extLst>
              <p:ext uri="{D42A27DB-BD31-4B8C-83A1-F6EECF244321}">
                <p14:modId xmlns:p14="http://schemas.microsoft.com/office/powerpoint/2010/main" val="1699226418"/>
              </p:ext>
            </p:extLst>
          </p:nvPr>
        </p:nvGraphicFramePr>
        <p:xfrm>
          <a:off x="420688" y="1825625"/>
          <a:ext cx="10947400" cy="420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818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3A57-5FE1-7F4F-36C6-FB84AE2D8069}"/>
              </a:ext>
            </a:extLst>
          </p:cNvPr>
          <p:cNvSpPr>
            <a:spLocks noGrp="1"/>
          </p:cNvSpPr>
          <p:nvPr>
            <p:ph type="title"/>
          </p:nvPr>
        </p:nvSpPr>
        <p:spPr>
          <a:xfrm>
            <a:off x="420623" y="365125"/>
            <a:ext cx="11245859" cy="1325563"/>
          </a:xfrm>
          <a:solidFill>
            <a:schemeClr val="accent1">
              <a:lumMod val="20000"/>
              <a:lumOff val="80000"/>
            </a:schemeClr>
          </a:solidFill>
        </p:spPr>
        <p:txBody>
          <a:bodyPr anchor="ctr">
            <a:normAutofit/>
          </a:bodyPr>
          <a:lstStyle/>
          <a:p>
            <a:pPr algn="ctr"/>
            <a:r>
              <a:rPr lang="en-GB" dirty="0">
                <a:latin typeface="Calibri" panose="020F0502020204030204" pitchFamily="34" charset="0"/>
                <a:cs typeface="Calibri" panose="020F0502020204030204" pitchFamily="34" charset="0"/>
              </a:rPr>
              <a:t>Questions about MCB Identity</a:t>
            </a:r>
          </a:p>
        </p:txBody>
      </p:sp>
      <p:graphicFrame>
        <p:nvGraphicFramePr>
          <p:cNvPr id="6" name="Content Placeholder 2">
            <a:extLst>
              <a:ext uri="{FF2B5EF4-FFF2-40B4-BE49-F238E27FC236}">
                <a16:creationId xmlns:a16="http://schemas.microsoft.com/office/drawing/2014/main" id="{84ECA559-5AA5-405C-EF2E-162D240DFC75}"/>
              </a:ext>
            </a:extLst>
          </p:cNvPr>
          <p:cNvGraphicFramePr>
            <a:graphicFrameLocks noGrp="1"/>
          </p:cNvGraphicFramePr>
          <p:nvPr>
            <p:ph sz="half" idx="1"/>
            <p:extLst>
              <p:ext uri="{D42A27DB-BD31-4B8C-83A1-F6EECF244321}">
                <p14:modId xmlns:p14="http://schemas.microsoft.com/office/powerpoint/2010/main" val="1220302813"/>
              </p:ext>
            </p:extLst>
          </p:nvPr>
        </p:nvGraphicFramePr>
        <p:xfrm>
          <a:off x="420688" y="1825625"/>
          <a:ext cx="5599112" cy="420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65460A85-39B9-87D1-4939-5487C77547AE}"/>
              </a:ext>
            </a:extLst>
          </p:cNvPr>
          <p:cNvSpPr>
            <a:spLocks noGrp="1"/>
          </p:cNvSpPr>
          <p:nvPr>
            <p:ph sz="half" idx="2"/>
          </p:nvPr>
        </p:nvSpPr>
        <p:spPr/>
        <p:txBody>
          <a:bodyPr>
            <a:normAutofit/>
          </a:bodyPr>
          <a:lstStyle/>
          <a:p>
            <a:r>
              <a:rPr lang="en-GB" dirty="0">
                <a:latin typeface="Calibri" panose="020F0502020204030204" pitchFamily="34" charset="0"/>
                <a:cs typeface="Calibri" panose="020F0502020204030204" pitchFamily="34" charset="0"/>
              </a:rPr>
              <a:t>Identity in Shared Worship</a:t>
            </a:r>
          </a:p>
          <a:p>
            <a:r>
              <a:rPr lang="en-GB" dirty="0">
                <a:latin typeface="Calibri" panose="020F0502020204030204" pitchFamily="34" charset="0"/>
                <a:cs typeface="Calibri" panose="020F0502020204030204" pitchFamily="34" charset="0"/>
              </a:rPr>
              <a:t>Identity in Shared Governance</a:t>
            </a:r>
          </a:p>
          <a:p>
            <a:r>
              <a:rPr lang="en-GB" dirty="0">
                <a:latin typeface="Calibri" panose="020F0502020204030204" pitchFamily="34" charset="0"/>
                <a:cs typeface="Calibri" panose="020F0502020204030204" pitchFamily="34" charset="0"/>
              </a:rPr>
              <a:t>Identity in Shared Mission</a:t>
            </a:r>
          </a:p>
          <a:p>
            <a:r>
              <a:rPr lang="en-GB" dirty="0">
                <a:latin typeface="Calibri" panose="020F0502020204030204" pitchFamily="34" charset="0"/>
                <a:cs typeface="Calibri" panose="020F0502020204030204" pitchFamily="34" charset="0"/>
              </a:rPr>
              <a:t>Training and Support for Leading Benefices</a:t>
            </a:r>
          </a:p>
          <a:p>
            <a:r>
              <a:rPr lang="en-GB" dirty="0">
                <a:latin typeface="Calibri" panose="020F0502020204030204" pitchFamily="34" charset="0"/>
                <a:cs typeface="Calibri" panose="020F0502020204030204" pitchFamily="34" charset="0"/>
              </a:rPr>
              <a:t>Impact of Diocese on the MCB – in terms of Strategy and Training</a:t>
            </a:r>
          </a:p>
          <a:p>
            <a:endParaRPr lang="en-GB" dirty="0"/>
          </a:p>
        </p:txBody>
      </p:sp>
    </p:spTree>
    <p:extLst>
      <p:ext uri="{BB962C8B-B14F-4D97-AF65-F5344CB8AC3E}">
        <p14:creationId xmlns:p14="http://schemas.microsoft.com/office/powerpoint/2010/main" val="3959864226"/>
      </p:ext>
    </p:extLst>
  </p:cSld>
  <p:clrMapOvr>
    <a:masterClrMapping/>
  </p:clrMapOvr>
</p:sld>
</file>

<file path=ppt/theme/theme1.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16.tgt.Office_50301584_TF67338807_Win32_OJ112196133" id="{758149FD-FDE6-496F-A319-9A8B6DCB2CE4}" vid="{EC83E4A7-2CFA-47B3-B7BE-E17707B5F4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4beddf-4eb9-4120-a0d9-57b1e45fd5ed">
      <Terms xmlns="http://schemas.microsoft.com/office/infopath/2007/PartnerControls"/>
    </lcf76f155ced4ddcb4097134ff3c332f>
    <TaxCatchAll xmlns="f4d18122-eaa1-4c7e-8903-d1e0c9a66a6a" xsi:nil="true"/>
    <MigrationWizIdPermissions xmlns="ca4beddf-4eb9-4120-a0d9-57b1e45fd5ed" xsi:nil="true"/>
    <MigrationWizIdVersion xmlns="ca4beddf-4eb9-4120-a0d9-57b1e45fd5ed" xsi:nil="true"/>
    <MigrationWizId xmlns="ca4beddf-4eb9-4120-a0d9-57b1e45fd5ed" xsi:nil="true"/>
    <Placed xmlns="ca4beddf-4eb9-4120-a0d9-57b1e45fd5ed">Placed</Placed>
    <lcf76f155ced4ddcb4097134ff3c332f0 xmlns="ca4beddf-4eb9-4120-a0d9-57b1e45fd5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6635D0FF886547A37CFE1DEA53A63F" ma:contentTypeVersion="19" ma:contentTypeDescription="Create a new document." ma:contentTypeScope="" ma:versionID="7892d352e0725a133d980d9e7d3bd03d">
  <xsd:schema xmlns:xsd="http://www.w3.org/2001/XMLSchema" xmlns:xs="http://www.w3.org/2001/XMLSchema" xmlns:p="http://schemas.microsoft.com/office/2006/metadata/properties" xmlns:ns2="ca4beddf-4eb9-4120-a0d9-57b1e45fd5ed" xmlns:ns3="f4d18122-eaa1-4c7e-8903-d1e0c9a66a6a" targetNamespace="http://schemas.microsoft.com/office/2006/metadata/properties" ma:root="true" ma:fieldsID="8ffe970bb1d48da9dd3279c252992e4f" ns2:_="" ns3:_="">
    <xsd:import namespace="ca4beddf-4eb9-4120-a0d9-57b1e45fd5ed"/>
    <xsd:import namespace="f4d18122-eaa1-4c7e-8903-d1e0c9a66a6a"/>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Placed"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beddf-4eb9-4120-a0d9-57b1e45fd5e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820fb56-a81a-423d-902e-a779af64cb36"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Placed" ma:index="24" nillable="true" ma:displayName="Placed" ma:default="Placed" ma:description="Placed" ma:format="Dropdown" ma:internalName="Placed">
      <xsd:simpleType>
        <xsd:restriction base="dms:Text">
          <xsd:maxLength value="255"/>
        </xsd:restriction>
      </xsd:simpleType>
    </xsd:element>
    <xsd:element name="MediaServiceLocation" ma:index="25" nillable="true" ma:displayName="Location" ma:descrip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d18122-eaa1-4c7e-8903-d1e0c9a66a6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998f095-6081-400b-94eb-c6ce90bdb3ae}" ma:internalName="TaxCatchAll" ma:showField="CatchAllData" ma:web="f4d18122-eaa1-4c7e-8903-d1e0c9a66a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9259C4-AC71-4849-BC68-7545A45536D3}">
  <ds:schemaRefs>
    <ds:schemaRef ds:uri="http://schemas.microsoft.com/office/2006/metadata/properties"/>
    <ds:schemaRef ds:uri="http://www.w3.org/XML/1998/namespace"/>
    <ds:schemaRef ds:uri="http://purl.org/dc/dcmitype/"/>
    <ds:schemaRef ds:uri="http://purl.org/dc/terms/"/>
    <ds:schemaRef ds:uri="http://purl.org/dc/elements/1.1/"/>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 ds:uri="230e9df3-be65-4c73-a93b-d1236ebd677e"/>
    <ds:schemaRef ds:uri="16c05727-aa75-4e4a-9b5f-8a80a1165891"/>
  </ds:schemaRefs>
</ds:datastoreItem>
</file>

<file path=customXml/itemProps2.xml><?xml version="1.0" encoding="utf-8"?>
<ds:datastoreItem xmlns:ds="http://schemas.openxmlformats.org/officeDocument/2006/customXml" ds:itemID="{1655F225-E028-4A5A-88C3-E418D9E6E81C}"/>
</file>

<file path=customXml/itemProps3.xml><?xml version="1.0" encoding="utf-8"?>
<ds:datastoreItem xmlns:ds="http://schemas.openxmlformats.org/officeDocument/2006/customXml" ds:itemID="{2A4E27A5-29EC-44AC-A353-55638DDBC56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16008</TotalTime>
  <Words>1107</Words>
  <Application>Microsoft Office PowerPoint</Application>
  <PresentationFormat>Widescreen</PresentationFormat>
  <Paragraphs>163</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Calibri</vt:lpstr>
      <vt:lpstr>Dante</vt:lpstr>
      <vt:lpstr>Dante (Headings)2</vt:lpstr>
      <vt:lpstr>Helvetica Neue Medium</vt:lpstr>
      <vt:lpstr>Wingdings</vt:lpstr>
      <vt:lpstr>Wingdings 2</vt:lpstr>
      <vt:lpstr>OffsetVTI</vt:lpstr>
      <vt:lpstr>Multi-Parish/Church Benefice Identity and Mission </vt:lpstr>
      <vt:lpstr>PowerPoint Presentation</vt:lpstr>
      <vt:lpstr>Features of Rural MCBs</vt:lpstr>
      <vt:lpstr>Which metaphor describes your MCB? </vt:lpstr>
      <vt:lpstr>We all start somewhere… my story</vt:lpstr>
      <vt:lpstr>‘The ability of an organisation to inspire … the perception of oneness or belonging can strengthen in-group co-operation within that organisation.’</vt:lpstr>
      <vt:lpstr>Key Finding – Brendan Research Richard Tiplady – What is in our hands?</vt:lpstr>
      <vt:lpstr>Questions about the MCB</vt:lpstr>
      <vt:lpstr>Questions about MCB Identity</vt:lpstr>
      <vt:lpstr>Identity:  What’s in a name and a picture?</vt:lpstr>
      <vt:lpstr>Perceptions of the MCB</vt:lpstr>
      <vt:lpstr>Other Questions about Benefice Identity</vt:lpstr>
      <vt:lpstr>Nurturing a Shared Identity in a MCB</vt:lpstr>
      <vt:lpstr>A Shared Identity: Reimagining and Expanding ‘Parish’ and ‘Place’ and ‘Building’</vt:lpstr>
      <vt:lpstr>A Shared Identity:  A Community Calling</vt:lpstr>
      <vt:lpstr>A Shared Identity: A Commitment to Mission</vt:lpstr>
      <vt:lpstr>Nurturing a Shared Identity: Practical Processes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Roberts</dc:creator>
  <cp:lastModifiedBy>Lee B</cp:lastModifiedBy>
  <cp:revision>4</cp:revision>
  <cp:lastPrinted>2025-09-20T13:58:28Z</cp:lastPrinted>
  <dcterms:created xsi:type="dcterms:W3CDTF">2025-01-06T14:41:16Z</dcterms:created>
  <dcterms:modified xsi:type="dcterms:W3CDTF">2026-01-30T10:15:06Z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0x010100016635D0FF886547A37CFE1DEA53A63F</vt:lpwstr>
  </property>
  <property fmtid="{D5CDD505-2E9C-101B-9397-08002B2CF9AE}" pid="3" name="MediaServiceImageTags">
    <vt:lpwstr/>
  </property>
</Properties>
</file>