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7"/>
  </p:notesMasterIdLst>
  <p:sldIdLst>
    <p:sldId id="328" r:id="rId4"/>
    <p:sldId id="342" r:id="rId5"/>
    <p:sldId id="366" r:id="rId6"/>
    <p:sldId id="367" r:id="rId7"/>
    <p:sldId id="361" r:id="rId8"/>
    <p:sldId id="336" r:id="rId9"/>
    <p:sldId id="368" r:id="rId10"/>
    <p:sldId id="371" r:id="rId11"/>
    <p:sldId id="373" r:id="rId12"/>
    <p:sldId id="372" r:id="rId13"/>
    <p:sldId id="374" r:id="rId14"/>
    <p:sldId id="375" r:id="rId15"/>
    <p:sldId id="370"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9ACA6-94CD-4146-9DCE-0068DE0CCD97}" v="262" dt="2022-10-05T14:49:25.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Davis" userId="24c58a02-e93c-412d-ba88-a5a68fb14622" providerId="ADAL" clId="{B509ACA6-94CD-4146-9DCE-0068DE0CCD97}"/>
    <pc:docChg chg="custSel addSld delSld modSld">
      <pc:chgData name="Jim Davis" userId="24c58a02-e93c-412d-ba88-a5a68fb14622" providerId="ADAL" clId="{B509ACA6-94CD-4146-9DCE-0068DE0CCD97}" dt="2022-10-05T14:50:04.811" v="846" actId="207"/>
      <pc:docMkLst>
        <pc:docMk/>
      </pc:docMkLst>
      <pc:sldChg chg="modSp mod">
        <pc:chgData name="Jim Davis" userId="24c58a02-e93c-412d-ba88-a5a68fb14622" providerId="ADAL" clId="{B509ACA6-94CD-4146-9DCE-0068DE0CCD97}" dt="2022-10-05T14:17:58.506" v="233" actId="20577"/>
        <pc:sldMkLst>
          <pc:docMk/>
          <pc:sldMk cId="2026447749" sldId="328"/>
        </pc:sldMkLst>
        <pc:spChg chg="mod">
          <ac:chgData name="Jim Davis" userId="24c58a02-e93c-412d-ba88-a5a68fb14622" providerId="ADAL" clId="{B509ACA6-94CD-4146-9DCE-0068DE0CCD97}" dt="2022-10-05T14:17:58.506" v="233" actId="20577"/>
          <ac:spMkLst>
            <pc:docMk/>
            <pc:sldMk cId="2026447749" sldId="328"/>
            <ac:spMk id="27" creationId="{00000000-0000-0000-0000-000000000000}"/>
          </ac:spMkLst>
        </pc:spChg>
      </pc:sldChg>
      <pc:sldChg chg="modSp mod">
        <pc:chgData name="Jim Davis" userId="24c58a02-e93c-412d-ba88-a5a68fb14622" providerId="ADAL" clId="{B509ACA6-94CD-4146-9DCE-0068DE0CCD97}" dt="2022-10-04T07:43:58.359" v="68" actId="207"/>
        <pc:sldMkLst>
          <pc:docMk/>
          <pc:sldMk cId="3338980270" sldId="361"/>
        </pc:sldMkLst>
        <pc:spChg chg="mod">
          <ac:chgData name="Jim Davis" userId="24c58a02-e93c-412d-ba88-a5a68fb14622" providerId="ADAL" clId="{B509ACA6-94CD-4146-9DCE-0068DE0CCD97}" dt="2022-10-04T07:43:58.359" v="68" actId="207"/>
          <ac:spMkLst>
            <pc:docMk/>
            <pc:sldMk cId="3338980270" sldId="361"/>
            <ac:spMk id="2" creationId="{4A5B7E36-909E-4BDB-B2E2-C39BDA6E3E38}"/>
          </ac:spMkLst>
        </pc:spChg>
      </pc:sldChg>
      <pc:sldChg chg="addSp modSp new mod modAnim">
        <pc:chgData name="Jim Davis" userId="24c58a02-e93c-412d-ba88-a5a68fb14622" providerId="ADAL" clId="{B509ACA6-94CD-4146-9DCE-0068DE0CCD97}" dt="2022-10-04T07:43:07.400" v="66" actId="20577"/>
        <pc:sldMkLst>
          <pc:docMk/>
          <pc:sldMk cId="43302241" sldId="367"/>
        </pc:sldMkLst>
        <pc:spChg chg="add mod">
          <ac:chgData name="Jim Davis" userId="24c58a02-e93c-412d-ba88-a5a68fb14622" providerId="ADAL" clId="{B509ACA6-94CD-4146-9DCE-0068DE0CCD97}" dt="2022-10-04T07:43:07.400" v="66" actId="20577"/>
          <ac:spMkLst>
            <pc:docMk/>
            <pc:sldMk cId="43302241" sldId="367"/>
            <ac:spMk id="3" creationId="{C5A39C72-AF5D-4A09-8964-0F8C802D56E0}"/>
          </ac:spMkLst>
        </pc:spChg>
        <pc:picChg chg="add mod">
          <ac:chgData name="Jim Davis" userId="24c58a02-e93c-412d-ba88-a5a68fb14622" providerId="ADAL" clId="{B509ACA6-94CD-4146-9DCE-0068DE0CCD97}" dt="2022-10-04T07:41:41.303" v="7" actId="1440"/>
          <ac:picMkLst>
            <pc:docMk/>
            <pc:sldMk cId="43302241" sldId="367"/>
            <ac:picMk id="2" creationId="{50633F72-6B9F-4504-AE71-71402802B178}"/>
          </ac:picMkLst>
        </pc:picChg>
      </pc:sldChg>
      <pc:sldChg chg="addSp delSp modSp new mod">
        <pc:chgData name="Jim Davis" userId="24c58a02-e93c-412d-ba88-a5a68fb14622" providerId="ADAL" clId="{B509ACA6-94CD-4146-9DCE-0068DE0CCD97}" dt="2022-10-05T14:35:56.649" v="765" actId="20577"/>
        <pc:sldMkLst>
          <pc:docMk/>
          <pc:sldMk cId="2225139254" sldId="368"/>
        </pc:sldMkLst>
        <pc:spChg chg="add mod">
          <ac:chgData name="Jim Davis" userId="24c58a02-e93c-412d-ba88-a5a68fb14622" providerId="ADAL" clId="{B509ACA6-94CD-4146-9DCE-0068DE0CCD97}" dt="2022-10-05T14:35:56.649" v="765" actId="20577"/>
          <ac:spMkLst>
            <pc:docMk/>
            <pc:sldMk cId="2225139254" sldId="368"/>
            <ac:spMk id="3" creationId="{D3E7080C-B61D-4277-958C-2BCC883F50D8}"/>
          </ac:spMkLst>
        </pc:spChg>
        <pc:graphicFrameChg chg="add mod modGraphic">
          <ac:chgData name="Jim Davis" userId="24c58a02-e93c-412d-ba88-a5a68fb14622" providerId="ADAL" clId="{B509ACA6-94CD-4146-9DCE-0068DE0CCD97}" dt="2022-10-04T07:58:40.165" v="145" actId="12269"/>
          <ac:graphicFrameMkLst>
            <pc:docMk/>
            <pc:sldMk cId="2225139254" sldId="368"/>
            <ac:graphicFrameMk id="2" creationId="{7D7165C7-4395-4EAA-AC73-E08A31FEDAB8}"/>
          </ac:graphicFrameMkLst>
        </pc:graphicFrameChg>
        <pc:picChg chg="add del">
          <ac:chgData name="Jim Davis" userId="24c58a02-e93c-412d-ba88-a5a68fb14622" providerId="ADAL" clId="{B509ACA6-94CD-4146-9DCE-0068DE0CCD97}" dt="2022-10-04T09:44:04.707" v="151" actId="478"/>
          <ac:picMkLst>
            <pc:docMk/>
            <pc:sldMk cId="2225139254" sldId="368"/>
            <ac:picMk id="3" creationId="{D105BFA2-7084-4CA6-93E6-4AD4BD971032}"/>
          </ac:picMkLst>
        </pc:picChg>
      </pc:sldChg>
      <pc:sldChg chg="del">
        <pc:chgData name="Jim Davis" userId="24c58a02-e93c-412d-ba88-a5a68fb14622" providerId="ADAL" clId="{B509ACA6-94CD-4146-9DCE-0068DE0CCD97}" dt="2022-10-04T09:44:01.094" v="149"/>
        <pc:sldMkLst>
          <pc:docMk/>
          <pc:sldMk cId="2087643442" sldId="369"/>
        </pc:sldMkLst>
      </pc:sldChg>
      <pc:sldChg chg="del">
        <pc:chgData name="Jim Davis" userId="24c58a02-e93c-412d-ba88-a5a68fb14622" providerId="ADAL" clId="{B509ACA6-94CD-4146-9DCE-0068DE0CCD97}" dt="2022-10-04T09:43:46.315" v="148" actId="2696"/>
        <pc:sldMkLst>
          <pc:docMk/>
          <pc:sldMk cId="3596330659" sldId="369"/>
        </pc:sldMkLst>
      </pc:sldChg>
      <pc:sldChg chg="del delDesignElem">
        <pc:chgData name="Jim Davis" userId="24c58a02-e93c-412d-ba88-a5a68fb14622" providerId="ADAL" clId="{B509ACA6-94CD-4146-9DCE-0068DE0CCD97}" dt="2022-10-04T09:45:08.447" v="156" actId="47"/>
        <pc:sldMkLst>
          <pc:docMk/>
          <pc:sldMk cId="4167126762" sldId="369"/>
        </pc:sldMkLst>
      </pc:sldChg>
      <pc:sldChg chg="addSp modSp new mod">
        <pc:chgData name="Jim Davis" userId="24c58a02-e93c-412d-ba88-a5a68fb14622" providerId="ADAL" clId="{B509ACA6-94CD-4146-9DCE-0068DE0CCD97}" dt="2022-10-05T14:50:04.811" v="846" actId="207"/>
        <pc:sldMkLst>
          <pc:docMk/>
          <pc:sldMk cId="1299878259" sldId="370"/>
        </pc:sldMkLst>
        <pc:spChg chg="add mod">
          <ac:chgData name="Jim Davis" userId="24c58a02-e93c-412d-ba88-a5a68fb14622" providerId="ADAL" clId="{B509ACA6-94CD-4146-9DCE-0068DE0CCD97}" dt="2022-10-05T14:50:04.811" v="846" actId="207"/>
          <ac:spMkLst>
            <pc:docMk/>
            <pc:sldMk cId="1299878259" sldId="370"/>
            <ac:spMk id="3" creationId="{F0F936AB-7F7C-40F6-98FA-71577D0069DD}"/>
          </ac:spMkLst>
        </pc:spChg>
        <pc:picChg chg="add mod">
          <ac:chgData name="Jim Davis" userId="24c58a02-e93c-412d-ba88-a5a68fb14622" providerId="ADAL" clId="{B509ACA6-94CD-4146-9DCE-0068DE0CCD97}" dt="2022-10-04T09:45:04.097" v="155" actId="1076"/>
          <ac:picMkLst>
            <pc:docMk/>
            <pc:sldMk cId="1299878259" sldId="370"/>
            <ac:picMk id="2" creationId="{687BBA78-DB4E-40C8-9852-46E9D9638B61}"/>
          </ac:picMkLst>
        </pc:picChg>
      </pc:sldChg>
      <pc:sldChg chg="addSp modSp new mod">
        <pc:chgData name="Jim Davis" userId="24c58a02-e93c-412d-ba88-a5a68fb14622" providerId="ADAL" clId="{B509ACA6-94CD-4146-9DCE-0068DE0CCD97}" dt="2022-10-04T14:41:36.735" v="186" actId="14100"/>
        <pc:sldMkLst>
          <pc:docMk/>
          <pc:sldMk cId="1152365229" sldId="371"/>
        </pc:sldMkLst>
        <pc:spChg chg="add mod">
          <ac:chgData name="Jim Davis" userId="24c58a02-e93c-412d-ba88-a5a68fb14622" providerId="ADAL" clId="{B509ACA6-94CD-4146-9DCE-0068DE0CCD97}" dt="2022-10-04T10:52:29.320" v="173" actId="1076"/>
          <ac:spMkLst>
            <pc:docMk/>
            <pc:sldMk cId="1152365229" sldId="371"/>
            <ac:spMk id="2" creationId="{2163130B-33D1-42B2-B4C3-1BDB611F585D}"/>
          </ac:spMkLst>
        </pc:spChg>
        <pc:spChg chg="add mod">
          <ac:chgData name="Jim Davis" userId="24c58a02-e93c-412d-ba88-a5a68fb14622" providerId="ADAL" clId="{B509ACA6-94CD-4146-9DCE-0068DE0CCD97}" dt="2022-10-04T10:57:17.456" v="182" actId="14100"/>
          <ac:spMkLst>
            <pc:docMk/>
            <pc:sldMk cId="1152365229" sldId="371"/>
            <ac:spMk id="3" creationId="{5AE7A1C4-6742-4720-A1E5-70D179534428}"/>
          </ac:spMkLst>
        </pc:spChg>
        <pc:spChg chg="add mod">
          <ac:chgData name="Jim Davis" userId="24c58a02-e93c-412d-ba88-a5a68fb14622" providerId="ADAL" clId="{B509ACA6-94CD-4146-9DCE-0068DE0CCD97}" dt="2022-10-04T12:42:18.674" v="183" actId="1076"/>
          <ac:spMkLst>
            <pc:docMk/>
            <pc:sldMk cId="1152365229" sldId="371"/>
            <ac:spMk id="4" creationId="{B18E8054-318D-4A9D-B9A8-4D166F74164E}"/>
          </ac:spMkLst>
        </pc:spChg>
        <pc:spChg chg="add mod">
          <ac:chgData name="Jim Davis" userId="24c58a02-e93c-412d-ba88-a5a68fb14622" providerId="ADAL" clId="{B509ACA6-94CD-4146-9DCE-0068DE0CCD97}" dt="2022-10-04T14:41:36.735" v="186" actId="14100"/>
          <ac:spMkLst>
            <pc:docMk/>
            <pc:sldMk cId="1152365229" sldId="371"/>
            <ac:spMk id="5" creationId="{2CBED0B7-7AC7-49A4-827F-E5A0D82E295A}"/>
          </ac:spMkLst>
        </pc:spChg>
      </pc:sldChg>
      <pc:sldChg chg="addSp modSp new mod">
        <pc:chgData name="Jim Davis" userId="24c58a02-e93c-412d-ba88-a5a68fb14622" providerId="ADAL" clId="{B509ACA6-94CD-4146-9DCE-0068DE0CCD97}" dt="2022-10-05T14:41:55.750" v="799" actId="1076"/>
        <pc:sldMkLst>
          <pc:docMk/>
          <pc:sldMk cId="3661999001" sldId="372"/>
        </pc:sldMkLst>
        <pc:spChg chg="add mod">
          <ac:chgData name="Jim Davis" userId="24c58a02-e93c-412d-ba88-a5a68fb14622" providerId="ADAL" clId="{B509ACA6-94CD-4146-9DCE-0068DE0CCD97}" dt="2022-10-05T14:22:15.501" v="269" actId="20577"/>
          <ac:spMkLst>
            <pc:docMk/>
            <pc:sldMk cId="3661999001" sldId="372"/>
            <ac:spMk id="2" creationId="{9333A757-022C-4758-9652-5E09318D9CB8}"/>
          </ac:spMkLst>
        </pc:spChg>
        <pc:spChg chg="add mod">
          <ac:chgData name="Jim Davis" userId="24c58a02-e93c-412d-ba88-a5a68fb14622" providerId="ADAL" clId="{B509ACA6-94CD-4146-9DCE-0068DE0CCD97}" dt="2022-10-05T14:23:41.320" v="290" actId="20577"/>
          <ac:spMkLst>
            <pc:docMk/>
            <pc:sldMk cId="3661999001" sldId="372"/>
            <ac:spMk id="3" creationId="{D9F7784C-BF6D-474A-815A-CC77FF1F7967}"/>
          </ac:spMkLst>
        </pc:spChg>
        <pc:spChg chg="add mod">
          <ac:chgData name="Jim Davis" userId="24c58a02-e93c-412d-ba88-a5a68fb14622" providerId="ADAL" clId="{B509ACA6-94CD-4146-9DCE-0068DE0CCD97}" dt="2022-10-05T14:24:35.935" v="380" actId="1076"/>
          <ac:spMkLst>
            <pc:docMk/>
            <pc:sldMk cId="3661999001" sldId="372"/>
            <ac:spMk id="4" creationId="{A3FA8AAA-0663-4E70-9616-03537C01F5DC}"/>
          </ac:spMkLst>
        </pc:spChg>
        <pc:spChg chg="add mod">
          <ac:chgData name="Jim Davis" userId="24c58a02-e93c-412d-ba88-a5a68fb14622" providerId="ADAL" clId="{B509ACA6-94CD-4146-9DCE-0068DE0CCD97}" dt="2022-10-05T14:26:00.199" v="394" actId="20577"/>
          <ac:spMkLst>
            <pc:docMk/>
            <pc:sldMk cId="3661999001" sldId="372"/>
            <ac:spMk id="5" creationId="{C002B77E-1E9A-4C76-A36F-301AA593FDF5}"/>
          </ac:spMkLst>
        </pc:spChg>
        <pc:spChg chg="add mod">
          <ac:chgData name="Jim Davis" userId="24c58a02-e93c-412d-ba88-a5a68fb14622" providerId="ADAL" clId="{B509ACA6-94CD-4146-9DCE-0068DE0CCD97}" dt="2022-10-05T14:31:04.137" v="556" actId="20577"/>
          <ac:spMkLst>
            <pc:docMk/>
            <pc:sldMk cId="3661999001" sldId="372"/>
            <ac:spMk id="6" creationId="{FA352CCB-97CB-4066-B834-FEAF179FEA8B}"/>
          </ac:spMkLst>
        </pc:spChg>
        <pc:spChg chg="add mod">
          <ac:chgData name="Jim Davis" userId="24c58a02-e93c-412d-ba88-a5a68fb14622" providerId="ADAL" clId="{B509ACA6-94CD-4146-9DCE-0068DE0CCD97}" dt="2022-10-05T14:31:21.013" v="571" actId="20577"/>
          <ac:spMkLst>
            <pc:docMk/>
            <pc:sldMk cId="3661999001" sldId="372"/>
            <ac:spMk id="7" creationId="{96DE8B14-BD8E-4EFD-9E53-12555D991F8D}"/>
          </ac:spMkLst>
        </pc:spChg>
        <pc:spChg chg="add mod">
          <ac:chgData name="Jim Davis" userId="24c58a02-e93c-412d-ba88-a5a68fb14622" providerId="ADAL" clId="{B509ACA6-94CD-4146-9DCE-0068DE0CCD97}" dt="2022-10-05T14:41:55.750" v="799" actId="1076"/>
          <ac:spMkLst>
            <pc:docMk/>
            <pc:sldMk cId="3661999001" sldId="372"/>
            <ac:spMk id="8" creationId="{3B05D526-70C3-4A26-9559-AF5C872A6F3D}"/>
          </ac:spMkLst>
        </pc:spChg>
      </pc:sldChg>
      <pc:sldChg chg="modSp mod">
        <pc:chgData name="Jim Davis" userId="24c58a02-e93c-412d-ba88-a5a68fb14622" providerId="ADAL" clId="{B509ACA6-94CD-4146-9DCE-0068DE0CCD97}" dt="2022-10-05T14:28:51.098" v="467" actId="20577"/>
        <pc:sldMkLst>
          <pc:docMk/>
          <pc:sldMk cId="357068560" sldId="373"/>
        </pc:sldMkLst>
        <pc:spChg chg="mod">
          <ac:chgData name="Jim Davis" userId="24c58a02-e93c-412d-ba88-a5a68fb14622" providerId="ADAL" clId="{B509ACA6-94CD-4146-9DCE-0068DE0CCD97}" dt="2022-10-05T12:33:35.121" v="210" actId="20577"/>
          <ac:spMkLst>
            <pc:docMk/>
            <pc:sldMk cId="357068560" sldId="373"/>
            <ac:spMk id="10" creationId="{BC2D17D8-273D-AA47-A237-3BAFCCCE6145}"/>
          </ac:spMkLst>
        </pc:spChg>
        <pc:spChg chg="mod">
          <ac:chgData name="Jim Davis" userId="24c58a02-e93c-412d-ba88-a5a68fb14622" providerId="ADAL" clId="{B509ACA6-94CD-4146-9DCE-0068DE0CCD97}" dt="2022-10-05T14:28:51.098" v="467" actId="20577"/>
          <ac:spMkLst>
            <pc:docMk/>
            <pc:sldMk cId="357068560" sldId="373"/>
            <ac:spMk id="26" creationId="{00000000-0000-0000-0000-000000000000}"/>
          </ac:spMkLst>
        </pc:spChg>
        <pc:spChg chg="mod">
          <ac:chgData name="Jim Davis" userId="24c58a02-e93c-412d-ba88-a5a68fb14622" providerId="ADAL" clId="{B509ACA6-94CD-4146-9DCE-0068DE0CCD97}" dt="2022-10-05T14:18:10.924" v="237" actId="20577"/>
          <ac:spMkLst>
            <pc:docMk/>
            <pc:sldMk cId="357068560" sldId="373"/>
            <ac:spMk id="27" creationId="{00000000-0000-0000-0000-000000000000}"/>
          </ac:spMkLst>
        </pc:spChg>
      </pc:sldChg>
      <pc:sldChg chg="addSp modSp mod">
        <pc:chgData name="Jim Davis" userId="24c58a02-e93c-412d-ba88-a5a68fb14622" providerId="ADAL" clId="{B509ACA6-94CD-4146-9DCE-0068DE0CCD97}" dt="2022-10-05T14:43:29.225" v="811" actId="20577"/>
        <pc:sldMkLst>
          <pc:docMk/>
          <pc:sldMk cId="1615421296" sldId="374"/>
        </pc:sldMkLst>
        <pc:spChg chg="add mod">
          <ac:chgData name="Jim Davis" userId="24c58a02-e93c-412d-ba88-a5a68fb14622" providerId="ADAL" clId="{B509ACA6-94CD-4146-9DCE-0068DE0CCD97}" dt="2022-10-05T14:36:36.925" v="798" actId="14100"/>
          <ac:spMkLst>
            <pc:docMk/>
            <pc:sldMk cId="1615421296" sldId="374"/>
            <ac:spMk id="3" creationId="{0D4A2833-A4AD-4070-9ABD-A28F25B888BB}"/>
          </ac:spMkLst>
        </pc:spChg>
        <pc:graphicFrameChg chg="mod">
          <ac:chgData name="Jim Davis" userId="24c58a02-e93c-412d-ba88-a5a68fb14622" providerId="ADAL" clId="{B509ACA6-94CD-4146-9DCE-0068DE0CCD97}" dt="2022-10-05T14:43:29.225" v="811" actId="20577"/>
          <ac:graphicFrameMkLst>
            <pc:docMk/>
            <pc:sldMk cId="1615421296" sldId="374"/>
            <ac:graphicFrameMk id="2" creationId="{7D7165C7-4395-4EAA-AC73-E08A31FEDAB8}"/>
          </ac:graphicFrameMkLst>
        </pc:graphicFrameChg>
      </pc:sldChg>
      <pc:sldChg chg="addSp modSp new mod">
        <pc:chgData name="Jim Davis" userId="24c58a02-e93c-412d-ba88-a5a68fb14622" providerId="ADAL" clId="{B509ACA6-94CD-4146-9DCE-0068DE0CCD97}" dt="2022-10-05T14:49:48.966" v="845" actId="20577"/>
        <pc:sldMkLst>
          <pc:docMk/>
          <pc:sldMk cId="2802501515" sldId="375"/>
        </pc:sldMkLst>
        <pc:spChg chg="add mod">
          <ac:chgData name="Jim Davis" userId="24c58a02-e93c-412d-ba88-a5a68fb14622" providerId="ADAL" clId="{B509ACA6-94CD-4146-9DCE-0068DE0CCD97}" dt="2022-10-05T14:49:48.966" v="845" actId="20577"/>
          <ac:spMkLst>
            <pc:docMk/>
            <pc:sldMk cId="2802501515" sldId="375"/>
            <ac:spMk id="3" creationId="{87714060-51E5-44A2-9657-452C03040674}"/>
          </ac:spMkLst>
        </pc:spChg>
        <pc:picChg chg="add mod">
          <ac:chgData name="Jim Davis" userId="24c58a02-e93c-412d-ba88-a5a68fb14622" providerId="ADAL" clId="{B509ACA6-94CD-4146-9DCE-0068DE0CCD97}" dt="2022-10-05T14:49:06.869" v="818" actId="1076"/>
          <ac:picMkLst>
            <pc:docMk/>
            <pc:sldMk cId="2802501515" sldId="375"/>
            <ac:picMk id="2" creationId="{752FC90E-9B4A-4544-927E-CBB1DDEE822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3850F-6D39-42EE-B6D4-A410E5284740}"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en-GB"/>
        </a:p>
      </dgm:t>
    </dgm:pt>
    <dgm:pt modelId="{11B5E38B-8E17-4DA0-B2F4-5418CFCCA89D}">
      <dgm:prSet phldrT="[Text]"/>
      <dgm:spPr/>
      <dgm:t>
        <a:bodyPr/>
        <a:lstStyle/>
        <a:p>
          <a:r>
            <a:rPr lang="en-US" dirty="0"/>
            <a:t>The future and all possibilities</a:t>
          </a:r>
          <a:endParaRPr lang="en-GB" dirty="0"/>
        </a:p>
      </dgm:t>
    </dgm:pt>
    <dgm:pt modelId="{1947B6EB-654D-4DB9-B82F-F833182A7F0A}" type="parTrans" cxnId="{57E59AEA-A55B-48E7-A6FE-55EB8A72E511}">
      <dgm:prSet/>
      <dgm:spPr/>
      <dgm:t>
        <a:bodyPr/>
        <a:lstStyle/>
        <a:p>
          <a:endParaRPr lang="en-GB"/>
        </a:p>
      </dgm:t>
    </dgm:pt>
    <dgm:pt modelId="{CE161ADD-C673-458D-A674-C4574251527C}" type="sibTrans" cxnId="{57E59AEA-A55B-48E7-A6FE-55EB8A72E511}">
      <dgm:prSet/>
      <dgm:spPr/>
      <dgm:t>
        <a:bodyPr/>
        <a:lstStyle/>
        <a:p>
          <a:endParaRPr lang="en-GB"/>
        </a:p>
      </dgm:t>
    </dgm:pt>
    <dgm:pt modelId="{A664078E-E09C-45FF-9F9F-444E660950F9}">
      <dgm:prSet phldrT="[Text]"/>
      <dgm:spPr/>
      <dgm:t>
        <a:bodyPr/>
        <a:lstStyle/>
        <a:p>
          <a:r>
            <a:rPr lang="en-US" dirty="0"/>
            <a:t>The here and now and what matters most</a:t>
          </a:r>
          <a:endParaRPr lang="en-GB" dirty="0"/>
        </a:p>
      </dgm:t>
    </dgm:pt>
    <dgm:pt modelId="{AEC510FE-A484-443F-8A74-D71C894F1B70}" type="parTrans" cxnId="{425BC2AC-5E6F-4DB2-94E9-1D4FADE79453}">
      <dgm:prSet/>
      <dgm:spPr/>
      <dgm:t>
        <a:bodyPr/>
        <a:lstStyle/>
        <a:p>
          <a:endParaRPr lang="en-GB"/>
        </a:p>
      </dgm:t>
    </dgm:pt>
    <dgm:pt modelId="{93DB5926-1A03-43B2-BD37-8BC2D42E9FEE}" type="sibTrans" cxnId="{425BC2AC-5E6F-4DB2-94E9-1D4FADE79453}">
      <dgm:prSet/>
      <dgm:spPr/>
      <dgm:t>
        <a:bodyPr/>
        <a:lstStyle/>
        <a:p>
          <a:endParaRPr lang="en-GB"/>
        </a:p>
      </dgm:t>
    </dgm:pt>
    <dgm:pt modelId="{7B9683F5-0000-452A-882C-994D802F9C90}" type="pres">
      <dgm:prSet presAssocID="{F5E3850F-6D39-42EE-B6D4-A410E5284740}" presName="compositeShape" presStyleCnt="0">
        <dgm:presLayoutVars>
          <dgm:chMax val="2"/>
          <dgm:dir/>
          <dgm:resizeHandles val="exact"/>
        </dgm:presLayoutVars>
      </dgm:prSet>
      <dgm:spPr/>
    </dgm:pt>
    <dgm:pt modelId="{CCF545D6-910D-4A9B-8D78-CD34607DE149}" type="pres">
      <dgm:prSet presAssocID="{F5E3850F-6D39-42EE-B6D4-A410E5284740}" presName="divider" presStyleLbl="fgShp" presStyleIdx="0" presStyleCnt="1"/>
      <dgm:spPr/>
    </dgm:pt>
    <dgm:pt modelId="{C7FA2C02-1A55-48F7-9FC9-70F9893A256F}" type="pres">
      <dgm:prSet presAssocID="{11B5E38B-8E17-4DA0-B2F4-5418CFCCA89D}" presName="downArrow" presStyleLbl="node1" presStyleIdx="0" presStyleCnt="2"/>
      <dgm:spPr/>
    </dgm:pt>
    <dgm:pt modelId="{3BFFD375-82CD-490C-B768-6C355650CFF5}" type="pres">
      <dgm:prSet presAssocID="{11B5E38B-8E17-4DA0-B2F4-5418CFCCA89D}" presName="downArrowText" presStyleLbl="revTx" presStyleIdx="0" presStyleCnt="2">
        <dgm:presLayoutVars>
          <dgm:bulletEnabled val="1"/>
        </dgm:presLayoutVars>
      </dgm:prSet>
      <dgm:spPr/>
    </dgm:pt>
    <dgm:pt modelId="{BAC8EEE2-F3F1-49C6-9C6C-D2E2D8FAA5C6}" type="pres">
      <dgm:prSet presAssocID="{A664078E-E09C-45FF-9F9F-444E660950F9}" presName="upArrow" presStyleLbl="node1" presStyleIdx="1" presStyleCnt="2"/>
      <dgm:spPr/>
    </dgm:pt>
    <dgm:pt modelId="{7934F407-1B4B-4669-92C4-FCC566E39CC0}" type="pres">
      <dgm:prSet presAssocID="{A664078E-E09C-45FF-9F9F-444E660950F9}" presName="upArrowText" presStyleLbl="revTx" presStyleIdx="1" presStyleCnt="2">
        <dgm:presLayoutVars>
          <dgm:bulletEnabled val="1"/>
        </dgm:presLayoutVars>
      </dgm:prSet>
      <dgm:spPr/>
    </dgm:pt>
  </dgm:ptLst>
  <dgm:cxnLst>
    <dgm:cxn modelId="{DB8DA12D-93B7-48EF-BBE5-67A6CBE3DD02}" type="presOf" srcId="{F5E3850F-6D39-42EE-B6D4-A410E5284740}" destId="{7B9683F5-0000-452A-882C-994D802F9C90}" srcOrd="0" destOrd="0" presId="urn:microsoft.com/office/officeart/2005/8/layout/arrow3"/>
    <dgm:cxn modelId="{7F7DA554-6D68-438F-8D51-119AD9050C57}" type="presOf" srcId="{A664078E-E09C-45FF-9F9F-444E660950F9}" destId="{7934F407-1B4B-4669-92C4-FCC566E39CC0}" srcOrd="0" destOrd="0" presId="urn:microsoft.com/office/officeart/2005/8/layout/arrow3"/>
    <dgm:cxn modelId="{9E99A293-C71E-478D-BB88-F25E9342CA70}" type="presOf" srcId="{11B5E38B-8E17-4DA0-B2F4-5418CFCCA89D}" destId="{3BFFD375-82CD-490C-B768-6C355650CFF5}" srcOrd="0" destOrd="0" presId="urn:microsoft.com/office/officeart/2005/8/layout/arrow3"/>
    <dgm:cxn modelId="{425BC2AC-5E6F-4DB2-94E9-1D4FADE79453}" srcId="{F5E3850F-6D39-42EE-B6D4-A410E5284740}" destId="{A664078E-E09C-45FF-9F9F-444E660950F9}" srcOrd="1" destOrd="0" parTransId="{AEC510FE-A484-443F-8A74-D71C894F1B70}" sibTransId="{93DB5926-1A03-43B2-BD37-8BC2D42E9FEE}"/>
    <dgm:cxn modelId="{57E59AEA-A55B-48E7-A6FE-55EB8A72E511}" srcId="{F5E3850F-6D39-42EE-B6D4-A410E5284740}" destId="{11B5E38B-8E17-4DA0-B2F4-5418CFCCA89D}" srcOrd="0" destOrd="0" parTransId="{1947B6EB-654D-4DB9-B82F-F833182A7F0A}" sibTransId="{CE161ADD-C673-458D-A674-C4574251527C}"/>
    <dgm:cxn modelId="{AF1B93BB-05E7-46E1-AFA0-B435EBC1F187}" type="presParOf" srcId="{7B9683F5-0000-452A-882C-994D802F9C90}" destId="{CCF545D6-910D-4A9B-8D78-CD34607DE149}" srcOrd="0" destOrd="0" presId="urn:microsoft.com/office/officeart/2005/8/layout/arrow3"/>
    <dgm:cxn modelId="{7BC8F32B-6EC2-4115-9033-B518CCCFFFA9}" type="presParOf" srcId="{7B9683F5-0000-452A-882C-994D802F9C90}" destId="{C7FA2C02-1A55-48F7-9FC9-70F9893A256F}" srcOrd="1" destOrd="0" presId="urn:microsoft.com/office/officeart/2005/8/layout/arrow3"/>
    <dgm:cxn modelId="{1DEA8259-274C-4C49-9474-5350E633E7A6}" type="presParOf" srcId="{7B9683F5-0000-452A-882C-994D802F9C90}" destId="{3BFFD375-82CD-490C-B768-6C355650CFF5}" srcOrd="2" destOrd="0" presId="urn:microsoft.com/office/officeart/2005/8/layout/arrow3"/>
    <dgm:cxn modelId="{8A22ECB1-2375-43DF-B127-1F14BB3B3C38}" type="presParOf" srcId="{7B9683F5-0000-452A-882C-994D802F9C90}" destId="{BAC8EEE2-F3F1-49C6-9C6C-D2E2D8FAA5C6}" srcOrd="3" destOrd="0" presId="urn:microsoft.com/office/officeart/2005/8/layout/arrow3"/>
    <dgm:cxn modelId="{5A32F86B-434E-4372-983A-CFA264E2B690}" type="presParOf" srcId="{7B9683F5-0000-452A-882C-994D802F9C90}" destId="{7934F407-1B4B-4669-92C4-FCC566E39CC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3850F-6D39-42EE-B6D4-A410E5284740}"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en-GB"/>
        </a:p>
      </dgm:t>
    </dgm:pt>
    <dgm:pt modelId="{11B5E38B-8E17-4DA0-B2F4-5418CFCCA89D}">
      <dgm:prSet phldrT="[Text]"/>
      <dgm:spPr/>
      <dgm:t>
        <a:bodyPr/>
        <a:lstStyle/>
        <a:p>
          <a:r>
            <a:rPr lang="en-US" dirty="0"/>
            <a:t>Giving hope and opportunities to grow into</a:t>
          </a:r>
          <a:endParaRPr lang="en-GB" dirty="0"/>
        </a:p>
      </dgm:t>
    </dgm:pt>
    <dgm:pt modelId="{1947B6EB-654D-4DB9-B82F-F833182A7F0A}" type="parTrans" cxnId="{57E59AEA-A55B-48E7-A6FE-55EB8A72E511}">
      <dgm:prSet/>
      <dgm:spPr/>
      <dgm:t>
        <a:bodyPr/>
        <a:lstStyle/>
        <a:p>
          <a:endParaRPr lang="en-GB"/>
        </a:p>
      </dgm:t>
    </dgm:pt>
    <dgm:pt modelId="{CE161ADD-C673-458D-A674-C4574251527C}" type="sibTrans" cxnId="{57E59AEA-A55B-48E7-A6FE-55EB8A72E511}">
      <dgm:prSet/>
      <dgm:spPr/>
      <dgm:t>
        <a:bodyPr/>
        <a:lstStyle/>
        <a:p>
          <a:endParaRPr lang="en-GB"/>
        </a:p>
      </dgm:t>
    </dgm:pt>
    <dgm:pt modelId="{A664078E-E09C-45FF-9F9F-444E660950F9}">
      <dgm:prSet phldrT="[Text]"/>
      <dgm:spPr/>
      <dgm:t>
        <a:bodyPr/>
        <a:lstStyle/>
        <a:p>
          <a:r>
            <a:rPr lang="en-US" dirty="0"/>
            <a:t>An awareness and respect of current feelings and experiences</a:t>
          </a:r>
          <a:endParaRPr lang="en-GB" dirty="0"/>
        </a:p>
      </dgm:t>
    </dgm:pt>
    <dgm:pt modelId="{AEC510FE-A484-443F-8A74-D71C894F1B70}" type="parTrans" cxnId="{425BC2AC-5E6F-4DB2-94E9-1D4FADE79453}">
      <dgm:prSet/>
      <dgm:spPr/>
      <dgm:t>
        <a:bodyPr/>
        <a:lstStyle/>
        <a:p>
          <a:endParaRPr lang="en-GB"/>
        </a:p>
      </dgm:t>
    </dgm:pt>
    <dgm:pt modelId="{93DB5926-1A03-43B2-BD37-8BC2D42E9FEE}" type="sibTrans" cxnId="{425BC2AC-5E6F-4DB2-94E9-1D4FADE79453}">
      <dgm:prSet/>
      <dgm:spPr/>
      <dgm:t>
        <a:bodyPr/>
        <a:lstStyle/>
        <a:p>
          <a:endParaRPr lang="en-GB"/>
        </a:p>
      </dgm:t>
    </dgm:pt>
    <dgm:pt modelId="{7B9683F5-0000-452A-882C-994D802F9C90}" type="pres">
      <dgm:prSet presAssocID="{F5E3850F-6D39-42EE-B6D4-A410E5284740}" presName="compositeShape" presStyleCnt="0">
        <dgm:presLayoutVars>
          <dgm:chMax val="2"/>
          <dgm:dir/>
          <dgm:resizeHandles val="exact"/>
        </dgm:presLayoutVars>
      </dgm:prSet>
      <dgm:spPr/>
    </dgm:pt>
    <dgm:pt modelId="{CCF545D6-910D-4A9B-8D78-CD34607DE149}" type="pres">
      <dgm:prSet presAssocID="{F5E3850F-6D39-42EE-B6D4-A410E5284740}" presName="divider" presStyleLbl="fgShp" presStyleIdx="0" presStyleCnt="1"/>
      <dgm:spPr/>
    </dgm:pt>
    <dgm:pt modelId="{C7FA2C02-1A55-48F7-9FC9-70F9893A256F}" type="pres">
      <dgm:prSet presAssocID="{11B5E38B-8E17-4DA0-B2F4-5418CFCCA89D}" presName="downArrow" presStyleLbl="node1" presStyleIdx="0" presStyleCnt="2"/>
      <dgm:spPr/>
    </dgm:pt>
    <dgm:pt modelId="{3BFFD375-82CD-490C-B768-6C355650CFF5}" type="pres">
      <dgm:prSet presAssocID="{11B5E38B-8E17-4DA0-B2F4-5418CFCCA89D}" presName="downArrowText" presStyleLbl="revTx" presStyleIdx="0" presStyleCnt="2">
        <dgm:presLayoutVars>
          <dgm:bulletEnabled val="1"/>
        </dgm:presLayoutVars>
      </dgm:prSet>
      <dgm:spPr/>
    </dgm:pt>
    <dgm:pt modelId="{BAC8EEE2-F3F1-49C6-9C6C-D2E2D8FAA5C6}" type="pres">
      <dgm:prSet presAssocID="{A664078E-E09C-45FF-9F9F-444E660950F9}" presName="upArrow" presStyleLbl="node1" presStyleIdx="1" presStyleCnt="2"/>
      <dgm:spPr/>
    </dgm:pt>
    <dgm:pt modelId="{7934F407-1B4B-4669-92C4-FCC566E39CC0}" type="pres">
      <dgm:prSet presAssocID="{A664078E-E09C-45FF-9F9F-444E660950F9}" presName="upArrowText" presStyleLbl="revTx" presStyleIdx="1" presStyleCnt="2">
        <dgm:presLayoutVars>
          <dgm:bulletEnabled val="1"/>
        </dgm:presLayoutVars>
      </dgm:prSet>
      <dgm:spPr/>
    </dgm:pt>
  </dgm:ptLst>
  <dgm:cxnLst>
    <dgm:cxn modelId="{DB8DA12D-93B7-48EF-BBE5-67A6CBE3DD02}" type="presOf" srcId="{F5E3850F-6D39-42EE-B6D4-A410E5284740}" destId="{7B9683F5-0000-452A-882C-994D802F9C90}" srcOrd="0" destOrd="0" presId="urn:microsoft.com/office/officeart/2005/8/layout/arrow3"/>
    <dgm:cxn modelId="{7F7DA554-6D68-438F-8D51-119AD9050C57}" type="presOf" srcId="{A664078E-E09C-45FF-9F9F-444E660950F9}" destId="{7934F407-1B4B-4669-92C4-FCC566E39CC0}" srcOrd="0" destOrd="0" presId="urn:microsoft.com/office/officeart/2005/8/layout/arrow3"/>
    <dgm:cxn modelId="{9E99A293-C71E-478D-BB88-F25E9342CA70}" type="presOf" srcId="{11B5E38B-8E17-4DA0-B2F4-5418CFCCA89D}" destId="{3BFFD375-82CD-490C-B768-6C355650CFF5}" srcOrd="0" destOrd="0" presId="urn:microsoft.com/office/officeart/2005/8/layout/arrow3"/>
    <dgm:cxn modelId="{425BC2AC-5E6F-4DB2-94E9-1D4FADE79453}" srcId="{F5E3850F-6D39-42EE-B6D4-A410E5284740}" destId="{A664078E-E09C-45FF-9F9F-444E660950F9}" srcOrd="1" destOrd="0" parTransId="{AEC510FE-A484-443F-8A74-D71C894F1B70}" sibTransId="{93DB5926-1A03-43B2-BD37-8BC2D42E9FEE}"/>
    <dgm:cxn modelId="{57E59AEA-A55B-48E7-A6FE-55EB8A72E511}" srcId="{F5E3850F-6D39-42EE-B6D4-A410E5284740}" destId="{11B5E38B-8E17-4DA0-B2F4-5418CFCCA89D}" srcOrd="0" destOrd="0" parTransId="{1947B6EB-654D-4DB9-B82F-F833182A7F0A}" sibTransId="{CE161ADD-C673-458D-A674-C4574251527C}"/>
    <dgm:cxn modelId="{AF1B93BB-05E7-46E1-AFA0-B435EBC1F187}" type="presParOf" srcId="{7B9683F5-0000-452A-882C-994D802F9C90}" destId="{CCF545D6-910D-4A9B-8D78-CD34607DE149}" srcOrd="0" destOrd="0" presId="urn:microsoft.com/office/officeart/2005/8/layout/arrow3"/>
    <dgm:cxn modelId="{7BC8F32B-6EC2-4115-9033-B518CCCFFFA9}" type="presParOf" srcId="{7B9683F5-0000-452A-882C-994D802F9C90}" destId="{C7FA2C02-1A55-48F7-9FC9-70F9893A256F}" srcOrd="1" destOrd="0" presId="urn:microsoft.com/office/officeart/2005/8/layout/arrow3"/>
    <dgm:cxn modelId="{1DEA8259-274C-4C49-9474-5350E633E7A6}" type="presParOf" srcId="{7B9683F5-0000-452A-882C-994D802F9C90}" destId="{3BFFD375-82CD-490C-B768-6C355650CFF5}" srcOrd="2" destOrd="0" presId="urn:microsoft.com/office/officeart/2005/8/layout/arrow3"/>
    <dgm:cxn modelId="{8A22ECB1-2375-43DF-B127-1F14BB3B3C38}" type="presParOf" srcId="{7B9683F5-0000-452A-882C-994D802F9C90}" destId="{BAC8EEE2-F3F1-49C6-9C6C-D2E2D8FAA5C6}" srcOrd="3" destOrd="0" presId="urn:microsoft.com/office/officeart/2005/8/layout/arrow3"/>
    <dgm:cxn modelId="{5A32F86B-434E-4372-983A-CFA264E2B690}" type="presParOf" srcId="{7B9683F5-0000-452A-882C-994D802F9C90}" destId="{7934F407-1B4B-4669-92C4-FCC566E39CC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45D6-910D-4A9B-8D78-CD34607DE149}">
      <dsp:nvSpPr>
        <dsp:cNvPr id="0" name=""/>
        <dsp:cNvSpPr/>
      </dsp:nvSpPr>
      <dsp:spPr>
        <a:xfrm rot="21300000">
          <a:off x="24942" y="2246800"/>
          <a:ext cx="8078114" cy="925066"/>
        </a:xfrm>
        <a:prstGeom prst="mathMin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C7FA2C02-1A55-48F7-9FC9-70F9893A256F}">
      <dsp:nvSpPr>
        <dsp:cNvPr id="0" name=""/>
        <dsp:cNvSpPr/>
      </dsp:nvSpPr>
      <dsp:spPr>
        <a:xfrm>
          <a:off x="975360" y="270933"/>
          <a:ext cx="2438400" cy="2167466"/>
        </a:xfrm>
        <a:prstGeom prst="down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FFD375-82CD-490C-B768-6C355650CFF5}">
      <dsp:nvSpPr>
        <dsp:cNvPr id="0" name=""/>
        <dsp:cNvSpPr/>
      </dsp:nvSpPr>
      <dsp:spPr>
        <a:xfrm>
          <a:off x="4307840" y="0"/>
          <a:ext cx="2600960"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The future and all possibilities</a:t>
          </a:r>
          <a:endParaRPr lang="en-GB" sz="2900" kern="1200" dirty="0"/>
        </a:p>
      </dsp:txBody>
      <dsp:txXfrm>
        <a:off x="4307840" y="0"/>
        <a:ext cx="2600960" cy="2275840"/>
      </dsp:txXfrm>
    </dsp:sp>
    <dsp:sp modelId="{BAC8EEE2-F3F1-49C6-9C6C-D2E2D8FAA5C6}">
      <dsp:nvSpPr>
        <dsp:cNvPr id="0" name=""/>
        <dsp:cNvSpPr/>
      </dsp:nvSpPr>
      <dsp:spPr>
        <a:xfrm>
          <a:off x="4714239" y="2980266"/>
          <a:ext cx="2438400" cy="2167466"/>
        </a:xfrm>
        <a:prstGeom prst="up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34F407-1B4B-4669-92C4-FCC566E39CC0}">
      <dsp:nvSpPr>
        <dsp:cNvPr id="0" name=""/>
        <dsp:cNvSpPr/>
      </dsp:nvSpPr>
      <dsp:spPr>
        <a:xfrm>
          <a:off x="1219200" y="3142826"/>
          <a:ext cx="2600960"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The here and now and what matters most</a:t>
          </a:r>
          <a:endParaRPr lang="en-GB" sz="2900" kern="1200" dirty="0"/>
        </a:p>
      </dsp:txBody>
      <dsp:txXfrm>
        <a:off x="1219200" y="3142826"/>
        <a:ext cx="2600960" cy="227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45D6-910D-4A9B-8D78-CD34607DE149}">
      <dsp:nvSpPr>
        <dsp:cNvPr id="0" name=""/>
        <dsp:cNvSpPr/>
      </dsp:nvSpPr>
      <dsp:spPr>
        <a:xfrm rot="21300000">
          <a:off x="24942" y="2246800"/>
          <a:ext cx="8078114" cy="925066"/>
        </a:xfrm>
        <a:prstGeom prst="mathMin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C7FA2C02-1A55-48F7-9FC9-70F9893A256F}">
      <dsp:nvSpPr>
        <dsp:cNvPr id="0" name=""/>
        <dsp:cNvSpPr/>
      </dsp:nvSpPr>
      <dsp:spPr>
        <a:xfrm>
          <a:off x="975360" y="270933"/>
          <a:ext cx="2438400" cy="2167466"/>
        </a:xfrm>
        <a:prstGeom prst="down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FFD375-82CD-490C-B768-6C355650CFF5}">
      <dsp:nvSpPr>
        <dsp:cNvPr id="0" name=""/>
        <dsp:cNvSpPr/>
      </dsp:nvSpPr>
      <dsp:spPr>
        <a:xfrm>
          <a:off x="4307840" y="0"/>
          <a:ext cx="2600960"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Giving hope and opportunities to grow into</a:t>
          </a:r>
          <a:endParaRPr lang="en-GB" sz="2700" kern="1200" dirty="0"/>
        </a:p>
      </dsp:txBody>
      <dsp:txXfrm>
        <a:off x="4307840" y="0"/>
        <a:ext cx="2600960" cy="2275840"/>
      </dsp:txXfrm>
    </dsp:sp>
    <dsp:sp modelId="{BAC8EEE2-F3F1-49C6-9C6C-D2E2D8FAA5C6}">
      <dsp:nvSpPr>
        <dsp:cNvPr id="0" name=""/>
        <dsp:cNvSpPr/>
      </dsp:nvSpPr>
      <dsp:spPr>
        <a:xfrm>
          <a:off x="4714239" y="2980266"/>
          <a:ext cx="2438400" cy="2167466"/>
        </a:xfrm>
        <a:prstGeom prst="up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34F407-1B4B-4669-92C4-FCC566E39CC0}">
      <dsp:nvSpPr>
        <dsp:cNvPr id="0" name=""/>
        <dsp:cNvSpPr/>
      </dsp:nvSpPr>
      <dsp:spPr>
        <a:xfrm>
          <a:off x="1219200" y="3142826"/>
          <a:ext cx="2600960"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An awareness and respect of current feelings and experiences</a:t>
          </a:r>
          <a:endParaRPr lang="en-GB" sz="2700" kern="1200" dirty="0"/>
        </a:p>
      </dsp:txBody>
      <dsp:txXfrm>
        <a:off x="1219200" y="3142826"/>
        <a:ext cx="2600960" cy="227584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8B9492F-8670-4BFF-B7A2-2B75D50FC1C9}" type="datetimeFigureOut">
              <a:rPr lang="en-GB" smtClean="0"/>
              <a:t>05/10/2022</a:t>
            </a:fld>
            <a:endParaRPr lang="en-GB"/>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D93B255-D090-43FD-8839-4957E5D1FBD1}" type="slidenum">
              <a:rPr lang="en-GB" smtClean="0"/>
              <a:t>‹#›</a:t>
            </a:fld>
            <a:endParaRPr lang="en-GB"/>
          </a:p>
        </p:txBody>
      </p:sp>
    </p:spTree>
    <p:extLst>
      <p:ext uri="{BB962C8B-B14F-4D97-AF65-F5344CB8AC3E}">
        <p14:creationId xmlns:p14="http://schemas.microsoft.com/office/powerpoint/2010/main" val="277055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9363"/>
            <a:fld id="{76B2F723-E769-473B-99BD-EEC6FD6704E8}" type="slidenum">
              <a:rPr lang="en-GB">
                <a:solidFill>
                  <a:prstClr val="black"/>
                </a:solidFill>
                <a:latin typeface="Calibri" panose="020F0502020204030204"/>
              </a:rPr>
              <a:pPr defTabSz="939363"/>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404961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using the example of my own grandchildren.</a:t>
            </a:r>
          </a:p>
          <a:p>
            <a:endParaRPr lang="en-US" dirty="0"/>
          </a:p>
          <a:p>
            <a:r>
              <a:rPr lang="en-US" dirty="0"/>
              <a:t>We can be overwhelmed by the pressures and experiences we think young people face. We can see evil and confusion and struggle in all aspects of their lives, we can urgently want to protect them or be protected from them.</a:t>
            </a:r>
          </a:p>
          <a:p>
            <a:endParaRPr lang="en-US" dirty="0"/>
          </a:p>
          <a:p>
            <a:r>
              <a:rPr lang="en-US" dirty="0"/>
              <a:t>We should hope for their present as well as their future. We are focused on the well being of young people as much as their well becoming. It is in the here and now that we value them and recognize them.</a:t>
            </a:r>
          </a:p>
          <a:p>
            <a:endParaRPr lang="en-US" dirty="0"/>
          </a:p>
          <a:p>
            <a:r>
              <a:rPr lang="en-US" dirty="0"/>
              <a:t>My grandchildren know they are significant to me because I tell them, often. They know they are seen, heard and valued. It is the foundation we can give for young people to navigate through situations and pressures we don’t even know about yet.</a:t>
            </a:r>
          </a:p>
          <a:p>
            <a:endParaRPr lang="en-US" dirty="0"/>
          </a:p>
          <a:p>
            <a:r>
              <a:rPr lang="en-US" dirty="0"/>
              <a:t>Always hope, love always, even if you don’t </a:t>
            </a:r>
            <a:r>
              <a:rPr lang="en-US"/>
              <a:t>fully understand</a:t>
            </a:r>
            <a:endParaRPr lang="en-GB"/>
          </a:p>
        </p:txBody>
      </p:sp>
      <p:sp>
        <p:nvSpPr>
          <p:cNvPr id="4" name="Slide Number Placeholder 3"/>
          <p:cNvSpPr>
            <a:spLocks noGrp="1"/>
          </p:cNvSpPr>
          <p:nvPr>
            <p:ph type="sldNum" sz="quarter" idx="5"/>
          </p:nvPr>
        </p:nvSpPr>
        <p:spPr/>
        <p:txBody>
          <a:bodyPr/>
          <a:lstStyle/>
          <a:p>
            <a:pPr defTabSz="939363"/>
            <a:fld id="{D73A59F5-9655-4267-94BB-71B1B13867C6}" type="slidenum">
              <a:rPr lang="en-GB">
                <a:solidFill>
                  <a:prstClr val="black"/>
                </a:solidFill>
                <a:latin typeface="Calibri" panose="020F0502020204030204"/>
              </a:rPr>
              <a:pPr defTabSz="939363"/>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4395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ever, this year’s good childhood report starts with the latest trends in children’s well-being from the annual Understanding Society survey, which looks at happiness among children aged 10 to 15 in the UK. As I mentioned earlier, the latest data are for 2019-20 and so include responses collected at the start of the pandemic for the first time. </a:t>
            </a:r>
          </a:p>
          <a:p>
            <a:endParaRPr lang="en-US" dirty="0"/>
          </a:p>
          <a:p>
            <a:r>
              <a:rPr lang="en-US" dirty="0"/>
              <a:t>The chart on the screen shows that children’s overall happiness with life as a whole has declined since the survey began in 2009-10.</a:t>
            </a:r>
          </a:p>
          <a:p>
            <a:endParaRPr lang="en-US" dirty="0"/>
          </a:p>
          <a:p>
            <a:r>
              <a:rPr lang="en-US" dirty="0"/>
              <a:t>Children’s happiness with specific areas of life that we know are important to their overall happiness, including their happiness with friends, appearance and school, are also significantly lower than when the survey started. This is in spite of a slight upturn in friends, appearance and school in 2019-20</a:t>
            </a:r>
          </a:p>
          <a:p>
            <a:endParaRPr lang="en-US" sz="2100" dirty="0"/>
          </a:p>
          <a:p>
            <a:r>
              <a:rPr lang="en-US" dirty="0"/>
              <a:t>Luckily, there have been no significant changes in children’s happiness with family or schoolwork (there has been a decline in the latter over the last few years, however, which we are keeping a close eye on).</a:t>
            </a:r>
          </a:p>
          <a:p>
            <a:endParaRPr lang="en-US" dirty="0"/>
          </a:p>
          <a:p>
            <a:r>
              <a:rPr lang="en-US" dirty="0"/>
              <a:t>Show slides with other trends on?</a:t>
            </a:r>
          </a:p>
          <a:p>
            <a:endParaRPr lang="en-GB" dirty="0"/>
          </a:p>
        </p:txBody>
      </p:sp>
      <p:sp>
        <p:nvSpPr>
          <p:cNvPr id="4" name="Slide Number Placeholder 3"/>
          <p:cNvSpPr>
            <a:spLocks noGrp="1"/>
          </p:cNvSpPr>
          <p:nvPr>
            <p:ph type="sldNum" sz="quarter" idx="5"/>
          </p:nvPr>
        </p:nvSpPr>
        <p:spPr/>
        <p:txBody>
          <a:bodyPr/>
          <a:lstStyle/>
          <a:p>
            <a:pPr defTabSz="469682"/>
            <a:fld id="{CF88C429-542F-440D-8780-1C94827CF750}" type="slidenum">
              <a:rPr lang="en-GB">
                <a:solidFill>
                  <a:prstClr val="black"/>
                </a:solidFill>
                <a:latin typeface="Calibri" panose="020F0502020204030204"/>
              </a:rPr>
              <a:pPr defTabSz="469682"/>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331572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44403" cy="4190716"/>
          </a:xfrm>
        </p:spPr>
        <p:txBody>
          <a:bodyPr/>
          <a:lstStyle/>
          <a:p>
            <a:r>
              <a:rPr lang="en-US" sz="1200" dirty="0"/>
              <a:t>Important gender differences :</a:t>
            </a:r>
          </a:p>
          <a:p>
            <a:r>
              <a:rPr lang="en-US" sz="1200" dirty="0"/>
              <a:t> -boys are significantly happier with their appearance than girls across surveys</a:t>
            </a:r>
          </a:p>
          <a:p>
            <a:r>
              <a:rPr lang="en-US" sz="1200" dirty="0"/>
              <a:t>-girls are significantly happier than boys with their schoolwork in 8 out of 11 survey waves (but not the most recent one in 2019-20). </a:t>
            </a:r>
          </a:p>
          <a:p>
            <a:endParaRPr lang="en-US" sz="1200" dirty="0"/>
          </a:p>
          <a:p>
            <a:r>
              <a:rPr lang="en-US" sz="1200" dirty="0"/>
              <a:t>I have included the chart for life as a whole as often of interest. This isn’t an ongoing trend, and further illustrates some of the interesting patterns/quirks in the most recent data, which we’ll be keen to monitor/ revisit next year. </a:t>
            </a: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88C429-542F-440D-8780-1C94827CF7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57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76B2F723-E769-473B-99BD-EEC6FD6704E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87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CAEB-9E1C-4564-86D4-1337D6E70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9F1807-AC1A-4A69-A843-47C09C19B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FA6642-3DC7-44F4-B0D5-2BCAD0BF9650}"/>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A9CC98DC-B775-4795-93A3-673368A72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32056-CB04-4739-B109-F13FC2C42169}"/>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26009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1667-A660-410E-9871-9C3D5861CB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5BFAE1-9F0A-452D-8C14-ECA4E63AB0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0F1B-DA40-4F1B-901F-A08F7F735856}"/>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769FB398-470A-4085-A2D4-101371009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C514E3-FB31-419F-B9EE-06118E37591A}"/>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67500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E5CAE-6DB3-42BC-B5AD-7BFFAA8FD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317177-34D1-4C39-BAD1-7E62F8829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906ED-9296-43A0-AC77-D47568AD58D7}"/>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2AD35814-B5B1-420B-8BE5-4A332291A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48982-EBA7-4B62-899E-22D80B501AA5}"/>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05428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9270264" y="762000"/>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6360" spc="-108"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372" cap="none" spc="0" baseline="0">
                <a:solidFill>
                  <a:schemeClr val="accent1">
                    <a:lumMod val="20000"/>
                    <a:lumOff val="80000"/>
                  </a:schemeClr>
                </a:solidFill>
              </a:defRPr>
            </a:lvl1pPr>
            <a:lvl2pPr marL="492860" indent="0" algn="ctr">
              <a:buNone/>
              <a:defRPr sz="2372"/>
            </a:lvl2pPr>
            <a:lvl3pPr marL="985721" indent="0" algn="ctr">
              <a:buNone/>
              <a:defRPr sz="2372"/>
            </a:lvl3pPr>
            <a:lvl4pPr marL="1478581" indent="0" algn="ctr">
              <a:buNone/>
              <a:defRPr sz="2156"/>
            </a:lvl4pPr>
            <a:lvl5pPr marL="1971442" indent="0" algn="ctr">
              <a:buNone/>
              <a:defRPr sz="2156"/>
            </a:lvl5pPr>
            <a:lvl6pPr marL="2464302" indent="0" algn="ctr">
              <a:buNone/>
              <a:defRPr sz="2156"/>
            </a:lvl6pPr>
            <a:lvl7pPr marL="2957162" indent="0" algn="ctr">
              <a:buNone/>
              <a:defRPr sz="2156"/>
            </a:lvl7pPr>
            <a:lvl8pPr marL="3450022" indent="0" algn="ctr">
              <a:buNone/>
              <a:defRPr sz="2156"/>
            </a:lvl8pPr>
            <a:lvl9pPr marL="3942883" indent="0" algn="ctr">
              <a:buNone/>
              <a:defRPr sz="2156"/>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9046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1046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6360" b="0" spc="-108"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372" cap="none" spc="0" baseline="0">
                <a:solidFill>
                  <a:schemeClr val="tx2"/>
                </a:solidFill>
              </a:defRPr>
            </a:lvl1pPr>
            <a:lvl2pPr marL="492860" indent="0">
              <a:buNone/>
              <a:defRPr sz="1940">
                <a:solidFill>
                  <a:schemeClr val="tx1">
                    <a:tint val="75000"/>
                  </a:schemeClr>
                </a:solidFill>
              </a:defRPr>
            </a:lvl2pPr>
            <a:lvl3pPr marL="985721" indent="0">
              <a:buNone/>
              <a:defRPr sz="1725">
                <a:solidFill>
                  <a:schemeClr val="tx1">
                    <a:tint val="75000"/>
                  </a:schemeClr>
                </a:solidFill>
              </a:defRPr>
            </a:lvl3pPr>
            <a:lvl4pPr marL="1478581" indent="0">
              <a:buNone/>
              <a:defRPr sz="1509">
                <a:solidFill>
                  <a:schemeClr val="tx1">
                    <a:tint val="75000"/>
                  </a:schemeClr>
                </a:solidFill>
              </a:defRPr>
            </a:lvl4pPr>
            <a:lvl5pPr marL="1971442" indent="0">
              <a:buNone/>
              <a:defRPr sz="1509">
                <a:solidFill>
                  <a:schemeClr val="tx1">
                    <a:tint val="75000"/>
                  </a:schemeClr>
                </a:solidFill>
              </a:defRPr>
            </a:lvl5pPr>
            <a:lvl6pPr marL="2464302" indent="0">
              <a:buNone/>
              <a:defRPr sz="1509">
                <a:solidFill>
                  <a:schemeClr val="tx1">
                    <a:tint val="75000"/>
                  </a:schemeClr>
                </a:solidFill>
              </a:defRPr>
            </a:lvl6pPr>
            <a:lvl7pPr marL="2957162" indent="0">
              <a:buNone/>
              <a:defRPr sz="1509">
                <a:solidFill>
                  <a:schemeClr val="tx1">
                    <a:tint val="75000"/>
                  </a:schemeClr>
                </a:solidFill>
              </a:defRPr>
            </a:lvl7pPr>
            <a:lvl8pPr marL="3450022" indent="0">
              <a:buNone/>
              <a:defRPr sz="1509">
                <a:solidFill>
                  <a:schemeClr val="tx1">
                    <a:tint val="75000"/>
                  </a:schemeClr>
                </a:solidFill>
              </a:defRPr>
            </a:lvl8pPr>
            <a:lvl9pPr marL="3942883" indent="0">
              <a:buNone/>
              <a:defRPr sz="15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1910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1"/>
            <a:ext cx="3474720" cy="5120640"/>
          </a:xfrm>
        </p:spPr>
        <p:txBody>
          <a:bodyPr/>
          <a:lstStyle>
            <a:lvl1pPr>
              <a:defRPr sz="2156"/>
            </a:lvl1pPr>
            <a:lvl2pPr>
              <a:defRPr sz="1940"/>
            </a:lvl2pPr>
            <a:lvl3pPr>
              <a:defRPr sz="1725"/>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1"/>
            <a:ext cx="3474720" cy="5120640"/>
          </a:xfrm>
        </p:spPr>
        <p:txBody>
          <a:bodyPr/>
          <a:lstStyle>
            <a:lvl1pPr>
              <a:defRPr sz="2156"/>
            </a:lvl1pPr>
            <a:lvl2pPr>
              <a:defRPr sz="1940"/>
            </a:lvl2pPr>
            <a:lvl3pPr>
              <a:defRPr sz="1725"/>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10/5/2022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36348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156" b="1">
                <a:solidFill>
                  <a:schemeClr val="tx1">
                    <a:lumMod val="65000"/>
                    <a:lumOff val="35000"/>
                  </a:schemeClr>
                </a:solidFill>
              </a:defRPr>
            </a:lvl1pPr>
            <a:lvl2pPr marL="492860" indent="0">
              <a:buNone/>
              <a:defRPr sz="2156" b="1"/>
            </a:lvl2pPr>
            <a:lvl3pPr marL="985721" indent="0">
              <a:buNone/>
              <a:defRPr sz="1940" b="1"/>
            </a:lvl3pPr>
            <a:lvl4pPr marL="1478581" indent="0">
              <a:buNone/>
              <a:defRPr sz="1725" b="1"/>
            </a:lvl4pPr>
            <a:lvl5pPr marL="1971442" indent="0">
              <a:buNone/>
              <a:defRPr sz="1725" b="1"/>
            </a:lvl5pPr>
            <a:lvl6pPr marL="2464302" indent="0">
              <a:buNone/>
              <a:defRPr sz="1725" b="1"/>
            </a:lvl6pPr>
            <a:lvl7pPr marL="2957162" indent="0">
              <a:buNone/>
              <a:defRPr sz="1725" b="1"/>
            </a:lvl7pPr>
            <a:lvl8pPr marL="3450022" indent="0">
              <a:buNone/>
              <a:defRPr sz="1725" b="1"/>
            </a:lvl8pPr>
            <a:lvl9pPr marL="3942883" indent="0">
              <a:buNone/>
              <a:defRPr sz="1725"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156"/>
            </a:lvl1pPr>
            <a:lvl2pPr>
              <a:defRPr sz="1940"/>
            </a:lvl2pPr>
            <a:lvl3pPr>
              <a:defRPr sz="1725"/>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7"/>
            <a:ext cx="3474720" cy="813171"/>
          </a:xfrm>
        </p:spPr>
        <p:txBody>
          <a:bodyPr anchor="b">
            <a:normAutofit/>
          </a:bodyPr>
          <a:lstStyle>
            <a:lvl1pPr marL="0" indent="0">
              <a:spcBef>
                <a:spcPts val="0"/>
              </a:spcBef>
              <a:buNone/>
              <a:defRPr sz="2156" b="1">
                <a:solidFill>
                  <a:schemeClr val="tx1">
                    <a:lumMod val="65000"/>
                    <a:lumOff val="35000"/>
                  </a:schemeClr>
                </a:solidFill>
              </a:defRPr>
            </a:lvl1pPr>
            <a:lvl2pPr marL="492860" indent="0">
              <a:buNone/>
              <a:defRPr sz="2156" b="1"/>
            </a:lvl2pPr>
            <a:lvl3pPr marL="985721" indent="0">
              <a:buNone/>
              <a:defRPr sz="1940" b="1"/>
            </a:lvl3pPr>
            <a:lvl4pPr marL="1478581" indent="0">
              <a:buNone/>
              <a:defRPr sz="1725" b="1"/>
            </a:lvl4pPr>
            <a:lvl5pPr marL="1971442" indent="0">
              <a:buNone/>
              <a:defRPr sz="1725" b="1"/>
            </a:lvl5pPr>
            <a:lvl6pPr marL="2464302" indent="0">
              <a:buNone/>
              <a:defRPr sz="1725" b="1"/>
            </a:lvl6pPr>
            <a:lvl7pPr marL="2957162" indent="0">
              <a:buNone/>
              <a:defRPr sz="1725" b="1"/>
            </a:lvl7pPr>
            <a:lvl8pPr marL="3450022" indent="0">
              <a:buNone/>
              <a:defRPr sz="1725" b="1"/>
            </a:lvl8pPr>
            <a:lvl9pPr marL="3942883" indent="0">
              <a:buNone/>
              <a:defRPr sz="1725"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156"/>
            </a:lvl1pPr>
            <a:lvl2pPr>
              <a:defRPr sz="1940"/>
            </a:lvl2pPr>
            <a:lvl3pPr>
              <a:defRPr sz="1725"/>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10/5/2022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6157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10/5/2022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7310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58815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1"/>
            <a:ext cx="2834640" cy="2377440"/>
          </a:xfrm>
        </p:spPr>
        <p:txBody>
          <a:bodyPr anchor="b">
            <a:normAutofit/>
          </a:bodyPr>
          <a:lstStyle>
            <a:lvl1pPr>
              <a:defRPr sz="3450" b="0" baseline="0"/>
            </a:lvl1pPr>
          </a:lstStyle>
          <a:p>
            <a:r>
              <a:rPr lang="en-US"/>
              <a:t>Click to edit Master title style</a:t>
            </a:r>
          </a:p>
        </p:txBody>
      </p:sp>
      <p:sp>
        <p:nvSpPr>
          <p:cNvPr id="3" name="Content Placeholder 2"/>
          <p:cNvSpPr>
            <a:spLocks noGrp="1"/>
          </p:cNvSpPr>
          <p:nvPr>
            <p:ph idx="1"/>
          </p:nvPr>
        </p:nvSpPr>
        <p:spPr>
          <a:xfrm>
            <a:off x="3867912" y="868681"/>
            <a:ext cx="7315200" cy="5120640"/>
          </a:xfrm>
        </p:spPr>
        <p:txBody>
          <a:bodyPr/>
          <a:lstStyle>
            <a:lvl1pPr>
              <a:defRPr sz="2156"/>
            </a:lvl1pPr>
            <a:lvl2pPr>
              <a:defRPr sz="1940"/>
            </a:lvl2pPr>
            <a:lvl3pPr>
              <a:defRPr sz="1725"/>
            </a:lvl3pPr>
            <a:lvl4pPr>
              <a:defRPr sz="1509"/>
            </a:lvl4pPr>
            <a:lvl5pPr>
              <a:defRPr sz="1509"/>
            </a:lvl5pPr>
            <a:lvl6pPr>
              <a:defRPr sz="1509"/>
            </a:lvl6pPr>
            <a:lvl7pPr>
              <a:defRPr sz="1509"/>
            </a:lvl7pPr>
            <a:lvl8pPr>
              <a:defRPr sz="1509"/>
            </a:lvl8pPr>
            <a:lvl9pPr>
              <a:defRPr sz="15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509">
                <a:solidFill>
                  <a:srgbClr val="FFFFFF"/>
                </a:solidFill>
              </a:defRPr>
            </a:lvl1pPr>
            <a:lvl2pPr marL="492860" indent="0">
              <a:buNone/>
              <a:defRPr sz="1293"/>
            </a:lvl2pPr>
            <a:lvl3pPr marL="985721" indent="0">
              <a:buNone/>
              <a:defRPr sz="1078"/>
            </a:lvl3pPr>
            <a:lvl4pPr marL="1478581" indent="0">
              <a:buNone/>
              <a:defRPr sz="970"/>
            </a:lvl4pPr>
            <a:lvl5pPr marL="1971442" indent="0">
              <a:buNone/>
              <a:defRPr sz="970"/>
            </a:lvl5pPr>
            <a:lvl6pPr marL="2464302" indent="0">
              <a:buNone/>
              <a:defRPr sz="970"/>
            </a:lvl6pPr>
            <a:lvl7pPr marL="2957162" indent="0">
              <a:buNone/>
              <a:defRPr sz="970"/>
            </a:lvl7pPr>
            <a:lvl8pPr marL="3450022" indent="0">
              <a:buNone/>
              <a:defRPr sz="970"/>
            </a:lvl8pPr>
            <a:lvl9pPr marL="3942883" indent="0">
              <a:buNone/>
              <a:defRPr sz="97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4243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BF0B-8E2A-4A62-8257-EADA069FCC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BE96F0-9E81-466E-992B-23366075C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151DF-5D2A-45D7-8CB0-1287AEAEE5A1}"/>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8910D30C-24E7-428A-9593-5AD4CB9A5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A00A2-2D66-498A-9EA8-205CBB2CE47B}"/>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2781309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1"/>
            <a:ext cx="2834640" cy="2377440"/>
          </a:xfrm>
        </p:spPr>
        <p:txBody>
          <a:bodyPr anchor="b">
            <a:normAutofit/>
          </a:bodyPr>
          <a:lstStyle>
            <a:lvl1pPr>
              <a:defRPr sz="3450" b="0"/>
            </a:lvl1pPr>
          </a:lstStyle>
          <a:p>
            <a:r>
              <a:rPr lang="en-US"/>
              <a:t>Click to edit Master title style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509">
                <a:solidFill>
                  <a:srgbClr val="FFFFFF"/>
                </a:solidFill>
              </a:defRPr>
            </a:lvl1pPr>
            <a:lvl2pPr marL="492860" indent="0">
              <a:buNone/>
              <a:defRPr sz="1293"/>
            </a:lvl2pPr>
            <a:lvl3pPr marL="985721" indent="0">
              <a:buNone/>
              <a:defRPr sz="1078"/>
            </a:lvl3pPr>
            <a:lvl4pPr marL="1478581" indent="0">
              <a:buNone/>
              <a:defRPr sz="970"/>
            </a:lvl4pPr>
            <a:lvl5pPr marL="1971442" indent="0">
              <a:buNone/>
              <a:defRPr sz="970"/>
            </a:lvl5pPr>
            <a:lvl6pPr marL="2464302" indent="0">
              <a:buNone/>
              <a:defRPr sz="970"/>
            </a:lvl6pPr>
            <a:lvl7pPr marL="2957162" indent="0">
              <a:buNone/>
              <a:defRPr sz="970"/>
            </a:lvl7pPr>
            <a:lvl8pPr marL="3450022" indent="0">
              <a:buNone/>
              <a:defRPr sz="970"/>
            </a:lvl8pPr>
            <a:lvl9pPr marL="3942883" indent="0">
              <a:buNone/>
              <a:defRPr sz="97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10/5/2022</a:t>
            </a:fld>
            <a:endParaRPr lang="en-US"/>
          </a:p>
        </p:txBody>
      </p:sp>
      <p:sp>
        <p:nvSpPr>
          <p:cNvPr id="9" name="Footer Placeholder 8"/>
          <p:cNvSpPr>
            <a:spLocks noGrp="1"/>
          </p:cNvSpPr>
          <p:nvPr>
            <p:ph type="ftr" sz="quarter" idx="11"/>
          </p:nvPr>
        </p:nvSpPr>
        <p:spPr>
          <a:xfrm>
            <a:off x="3499102" y="6356351"/>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6884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7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59" y="6547948"/>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BBCA92D-08C9-1245-A42A-21F97E100C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41426" y="2889052"/>
            <a:ext cx="6857988" cy="1085958"/>
          </a:xfrm>
          <a:prstGeom prst="rect">
            <a:avLst/>
          </a:prstGeom>
        </p:spPr>
      </p:pic>
      <p:sp>
        <p:nvSpPr>
          <p:cNvPr id="6" name="bg object 16">
            <a:extLst>
              <a:ext uri="{FF2B5EF4-FFF2-40B4-BE49-F238E27FC236}">
                <a16:creationId xmlns:a16="http://schemas.microsoft.com/office/drawing/2014/main" id="{B7398B74-DF8D-224F-B0B5-CC1DE43C3F70}"/>
              </a:ext>
            </a:extLst>
          </p:cNvPr>
          <p:cNvSpPr/>
          <p:nvPr userDrawn="1"/>
        </p:nvSpPr>
        <p:spPr>
          <a:xfrm>
            <a:off x="2191831" y="1"/>
            <a:ext cx="10000444"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1092"/>
          </a:p>
        </p:txBody>
      </p:sp>
    </p:spTree>
    <p:extLst>
      <p:ext uri="{BB962C8B-B14F-4D97-AF65-F5344CB8AC3E}">
        <p14:creationId xmlns:p14="http://schemas.microsoft.com/office/powerpoint/2010/main" val="87937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74B56-C6A3-D146-B501-D10E659728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87640" y="2886023"/>
            <a:ext cx="6857997" cy="1085957"/>
          </a:xfrm>
          <a:prstGeom prst="rect">
            <a:avLst/>
          </a:prstGeom>
        </p:spPr>
      </p:pic>
      <p:sp>
        <p:nvSpPr>
          <p:cNvPr id="5" name="bg object 16">
            <a:extLst>
              <a:ext uri="{FF2B5EF4-FFF2-40B4-BE49-F238E27FC236}">
                <a16:creationId xmlns:a16="http://schemas.microsoft.com/office/drawing/2014/main" id="{91A80850-7C7D-6547-992F-3DECD383EC1D}"/>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582"/>
          </a:p>
        </p:txBody>
      </p:sp>
      <p:sp>
        <p:nvSpPr>
          <p:cNvPr id="8" name="Holder 6">
            <a:extLst>
              <a:ext uri="{FF2B5EF4-FFF2-40B4-BE49-F238E27FC236}">
                <a16:creationId xmlns:a16="http://schemas.microsoft.com/office/drawing/2014/main" id="{B4C582A5-53FA-C646-97F6-369E34E252AA}"/>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3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970FD2BF-EBC4-0D44-BA9B-607B44128567}"/>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582"/>
          </a:p>
        </p:txBody>
      </p:sp>
      <p:sp>
        <p:nvSpPr>
          <p:cNvPr id="7" name="Holder 6">
            <a:extLst>
              <a:ext uri="{FF2B5EF4-FFF2-40B4-BE49-F238E27FC236}">
                <a16:creationId xmlns:a16="http://schemas.microsoft.com/office/drawing/2014/main" id="{DD4AA816-3D2B-0149-AA90-545D12FA9B9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839E999-4530-514B-8CD4-9A9A50AEDC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25905" y="2886022"/>
            <a:ext cx="6858001" cy="1085957"/>
          </a:xfrm>
          <a:prstGeom prst="rect">
            <a:avLst/>
          </a:prstGeom>
        </p:spPr>
      </p:pic>
    </p:spTree>
    <p:extLst>
      <p:ext uri="{BB962C8B-B14F-4D97-AF65-F5344CB8AC3E}">
        <p14:creationId xmlns:p14="http://schemas.microsoft.com/office/powerpoint/2010/main" val="3788915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91A80850-7C7D-6547-992F-3DECD383EC1D}"/>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582"/>
          </a:p>
        </p:txBody>
      </p:sp>
      <p:sp>
        <p:nvSpPr>
          <p:cNvPr id="8" name="Holder 6">
            <a:extLst>
              <a:ext uri="{FF2B5EF4-FFF2-40B4-BE49-F238E27FC236}">
                <a16:creationId xmlns:a16="http://schemas.microsoft.com/office/drawing/2014/main" id="{038261FD-D3BC-B642-8D1E-3AD18532A460}"/>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EED3F82-AB21-7C46-86D6-D457E63EEF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49011" y="2886022"/>
            <a:ext cx="6858001" cy="1085957"/>
          </a:xfrm>
          <a:prstGeom prst="rect">
            <a:avLst/>
          </a:prstGeom>
        </p:spPr>
      </p:pic>
    </p:spTree>
    <p:extLst>
      <p:ext uri="{BB962C8B-B14F-4D97-AF65-F5344CB8AC3E}">
        <p14:creationId xmlns:p14="http://schemas.microsoft.com/office/powerpoint/2010/main" val="1408410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019FE-6561-4743-82FE-8CCDF3E8B8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25905" y="2886023"/>
            <a:ext cx="6858000"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582"/>
          </a:p>
        </p:txBody>
      </p:sp>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507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F32743A-5DCC-8C46-948B-6CC2A6CAEB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133552" y="2931932"/>
            <a:ext cx="6858001" cy="994141"/>
          </a:xfrm>
          <a:prstGeom prst="rect">
            <a:avLst/>
          </a:prstGeom>
        </p:spPr>
      </p:pic>
      <p:sp>
        <p:nvSpPr>
          <p:cNvPr id="6" name="bg object 16">
            <a:extLst>
              <a:ext uri="{FF2B5EF4-FFF2-40B4-BE49-F238E27FC236}">
                <a16:creationId xmlns:a16="http://schemas.microsoft.com/office/drawing/2014/main" id="{32DD2A96-B0F2-0C4C-8F4B-631ED8B6E68C}"/>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582">
              <a:solidFill>
                <a:srgbClr val="000000"/>
              </a:solidFill>
            </a:endParaRPr>
          </a:p>
        </p:txBody>
      </p:sp>
    </p:spTree>
    <p:extLst>
      <p:ext uri="{BB962C8B-B14F-4D97-AF65-F5344CB8AC3E}">
        <p14:creationId xmlns:p14="http://schemas.microsoft.com/office/powerpoint/2010/main" val="215525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9783E6B-1B2D-084F-9E14-4D86F90CC5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118266" y="2962858"/>
            <a:ext cx="6858001" cy="932289"/>
          </a:xfrm>
          <a:prstGeom prst="rect">
            <a:avLst/>
          </a:prstGeom>
        </p:spPr>
      </p:pic>
      <p:sp>
        <p:nvSpPr>
          <p:cNvPr id="7" name="bg object 16">
            <a:extLst>
              <a:ext uri="{FF2B5EF4-FFF2-40B4-BE49-F238E27FC236}">
                <a16:creationId xmlns:a16="http://schemas.microsoft.com/office/drawing/2014/main" id="{D68A5B8C-3EA8-1547-A537-966340F93175}"/>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582">
              <a:solidFill>
                <a:srgbClr val="000000"/>
              </a:solidFill>
            </a:endParaRPr>
          </a:p>
        </p:txBody>
      </p:sp>
    </p:spTree>
    <p:extLst>
      <p:ext uri="{BB962C8B-B14F-4D97-AF65-F5344CB8AC3E}">
        <p14:creationId xmlns:p14="http://schemas.microsoft.com/office/powerpoint/2010/main" val="576031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79AF8-30B4-8549-BDF9-38F5117007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133855" y="2886022"/>
            <a:ext cx="6858001" cy="1085957"/>
          </a:xfrm>
          <a:prstGeom prst="rect">
            <a:avLst/>
          </a:prstGeom>
        </p:spPr>
      </p:pic>
      <p:sp>
        <p:nvSpPr>
          <p:cNvPr id="4" name="bg object 16">
            <a:extLst>
              <a:ext uri="{FF2B5EF4-FFF2-40B4-BE49-F238E27FC236}">
                <a16:creationId xmlns:a16="http://schemas.microsoft.com/office/drawing/2014/main" id="{970FD2BF-EBC4-0D44-BA9B-607B44128567}"/>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582"/>
          </a:p>
        </p:txBody>
      </p:sp>
      <p:sp>
        <p:nvSpPr>
          <p:cNvPr id="7" name="Holder 6">
            <a:extLst>
              <a:ext uri="{FF2B5EF4-FFF2-40B4-BE49-F238E27FC236}">
                <a16:creationId xmlns:a16="http://schemas.microsoft.com/office/drawing/2014/main" id="{DD4AA816-3D2B-0149-AA90-545D12FA9B9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30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BAA6A4-9AB3-E847-8FCB-34C3047E4A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133855" y="2886023"/>
            <a:ext cx="6858001" cy="1085957"/>
          </a:xfrm>
          <a:prstGeom prst="rect">
            <a:avLst/>
          </a:prstGeom>
        </p:spPr>
      </p:pic>
      <p:sp>
        <p:nvSpPr>
          <p:cNvPr id="5" name="bg object 16">
            <a:extLst>
              <a:ext uri="{FF2B5EF4-FFF2-40B4-BE49-F238E27FC236}">
                <a16:creationId xmlns:a16="http://schemas.microsoft.com/office/drawing/2014/main" id="{91A80850-7C7D-6547-992F-3DECD383EC1D}"/>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582"/>
          </a:p>
        </p:txBody>
      </p:sp>
      <p:sp>
        <p:nvSpPr>
          <p:cNvPr id="8" name="Holder 6">
            <a:extLst>
              <a:ext uri="{FF2B5EF4-FFF2-40B4-BE49-F238E27FC236}">
                <a16:creationId xmlns:a16="http://schemas.microsoft.com/office/drawing/2014/main" id="{038261FD-D3BC-B642-8D1E-3AD18532A460}"/>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10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AF65-8B42-46A1-BE9D-9F2BE70F6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0D8CCB-2BCC-4764-8D04-9DBC70A0C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2206FE-0FF6-47A4-97DF-C222E8E77CA3}"/>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9A4D66E8-A034-4A15-AC9D-D6D0B1F5F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66B8A-1AB9-4336-A723-DEF75AC87D28}"/>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413259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D142F-CA19-614D-93F5-8C3FB65B55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133855" y="2886023"/>
            <a:ext cx="6858001"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582"/>
          </a:p>
        </p:txBody>
      </p:sp>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820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BBCA92D-08C9-1245-A42A-21F97E100C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41426" y="2889053"/>
            <a:ext cx="6857988" cy="1085957"/>
          </a:xfrm>
          <a:prstGeom prst="rect">
            <a:avLst/>
          </a:prstGeom>
        </p:spPr>
      </p:pic>
      <p:sp>
        <p:nvSpPr>
          <p:cNvPr id="6" name="bg object 16">
            <a:extLst>
              <a:ext uri="{FF2B5EF4-FFF2-40B4-BE49-F238E27FC236}">
                <a16:creationId xmlns:a16="http://schemas.microsoft.com/office/drawing/2014/main" id="{B7398B74-DF8D-224F-B0B5-CC1DE43C3F70}"/>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582"/>
          </a:p>
        </p:txBody>
      </p:sp>
    </p:spTree>
    <p:extLst>
      <p:ext uri="{BB962C8B-B14F-4D97-AF65-F5344CB8AC3E}">
        <p14:creationId xmlns:p14="http://schemas.microsoft.com/office/powerpoint/2010/main" val="4172488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E731637-54AA-0642-BD4B-7DFD65EE50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18327" y="2886024"/>
            <a:ext cx="6858001" cy="1085957"/>
          </a:xfrm>
          <a:prstGeom prst="rect">
            <a:avLst/>
          </a:prstGeom>
        </p:spPr>
      </p:pic>
      <p:sp>
        <p:nvSpPr>
          <p:cNvPr id="8" name="bg object 16">
            <a:extLst>
              <a:ext uri="{FF2B5EF4-FFF2-40B4-BE49-F238E27FC236}">
                <a16:creationId xmlns:a16="http://schemas.microsoft.com/office/drawing/2014/main" id="{1767E6FD-956D-4B40-B892-1E242F06F21B}"/>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582"/>
          </a:p>
        </p:txBody>
      </p:sp>
    </p:spTree>
    <p:extLst>
      <p:ext uri="{BB962C8B-B14F-4D97-AF65-F5344CB8AC3E}">
        <p14:creationId xmlns:p14="http://schemas.microsoft.com/office/powerpoint/2010/main" val="972628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DC3F61F-FD22-0E44-9F3A-14D9A2D47F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63"/>
          <a:stretch/>
        </p:blipFill>
        <p:spPr>
          <a:xfrm>
            <a:off x="2191831" y="0"/>
            <a:ext cx="9985750" cy="6858000"/>
          </a:xfrm>
          <a:prstGeom prst="rect">
            <a:avLst/>
          </a:prstGeom>
        </p:spPr>
      </p:pic>
      <p:pic>
        <p:nvPicPr>
          <p:cNvPr id="3" name="Picture 2">
            <a:extLst>
              <a:ext uri="{FF2B5EF4-FFF2-40B4-BE49-F238E27FC236}">
                <a16:creationId xmlns:a16="http://schemas.microsoft.com/office/drawing/2014/main" id="{E5A34B1B-329F-3549-8D01-58DF33501A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3970615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870D59-906F-174F-8D64-B805E9FFB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81"/>
          <a:stretch/>
        </p:blipFill>
        <p:spPr>
          <a:xfrm>
            <a:off x="2206251" y="-9627"/>
            <a:ext cx="9985750" cy="6858000"/>
          </a:xfrm>
          <a:prstGeom prst="rect">
            <a:avLst/>
          </a:prstGeom>
        </p:spPr>
      </p:pic>
      <p:pic>
        <p:nvPicPr>
          <p:cNvPr id="5" name="Picture 4">
            <a:extLst>
              <a:ext uri="{FF2B5EF4-FFF2-40B4-BE49-F238E27FC236}">
                <a16:creationId xmlns:a16="http://schemas.microsoft.com/office/drawing/2014/main" id="{AAA91121-5FB8-6E43-AF8C-D8246A5A6C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1136567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F99A387-6F06-FB4C-A5D0-E15FE962B0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1831" y="-9627"/>
            <a:ext cx="9985750" cy="6858000"/>
          </a:xfrm>
          <a:prstGeom prst="rect">
            <a:avLst/>
          </a:prstGeom>
        </p:spPr>
      </p:pic>
      <p:pic>
        <p:nvPicPr>
          <p:cNvPr id="5" name="Picture 4">
            <a:extLst>
              <a:ext uri="{FF2B5EF4-FFF2-40B4-BE49-F238E27FC236}">
                <a16:creationId xmlns:a16="http://schemas.microsoft.com/office/drawing/2014/main" id="{567D4D5B-FD57-7E46-81F9-A7C97D95E1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385983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0A09B5F-49E1-6742-A094-9BB1709DA90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1831" y="0"/>
            <a:ext cx="10000170" cy="6858000"/>
          </a:xfrm>
          <a:prstGeom prst="rect">
            <a:avLst/>
          </a:prstGeom>
        </p:spPr>
      </p:pic>
      <p:pic>
        <p:nvPicPr>
          <p:cNvPr id="6" name="Picture 5">
            <a:extLst>
              <a:ext uri="{FF2B5EF4-FFF2-40B4-BE49-F238E27FC236}">
                <a16:creationId xmlns:a16="http://schemas.microsoft.com/office/drawing/2014/main" id="{0790AFC7-CACA-834F-B135-19380EEE9D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14624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4E5653F-6982-554C-9904-AC7EAE1F3A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1831" y="0"/>
            <a:ext cx="10000170" cy="6858000"/>
          </a:xfrm>
          <a:prstGeom prst="rect">
            <a:avLst/>
          </a:prstGeom>
        </p:spPr>
      </p:pic>
      <p:pic>
        <p:nvPicPr>
          <p:cNvPr id="5" name="Picture 4">
            <a:extLst>
              <a:ext uri="{FF2B5EF4-FFF2-40B4-BE49-F238E27FC236}">
                <a16:creationId xmlns:a16="http://schemas.microsoft.com/office/drawing/2014/main" id="{5CCB98F4-637A-E442-9319-29194DB1C17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2035346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B0254-D6C2-E847-9D4A-713E7F076A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095"/>
          <a:stretch/>
        </p:blipFill>
        <p:spPr>
          <a:xfrm>
            <a:off x="1105214" y="1"/>
            <a:ext cx="11086788" cy="6858000"/>
          </a:xfrm>
          <a:prstGeom prst="rect">
            <a:avLst/>
          </a:prstGeom>
        </p:spPr>
      </p:pic>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C69426-7C71-1040-821D-1A153F3670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2389521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C02079A-02DD-1241-95A1-8269F2E116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1831" y="2"/>
            <a:ext cx="10000170" cy="6857999"/>
          </a:xfrm>
          <a:prstGeom prst="rect">
            <a:avLst/>
          </a:prstGeom>
        </p:spPr>
      </p:pic>
      <p:pic>
        <p:nvPicPr>
          <p:cNvPr id="5" name="Picture 4">
            <a:extLst>
              <a:ext uri="{FF2B5EF4-FFF2-40B4-BE49-F238E27FC236}">
                <a16:creationId xmlns:a16="http://schemas.microsoft.com/office/drawing/2014/main" id="{9C022DC4-B2AF-284A-A97B-115808FD07B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82259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7728-677A-42A8-97B3-810C9253E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5863BB-27FD-4B7C-8481-897F1009F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8BE5FD-B799-415A-96A6-96AC6C77F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1AC766-13A8-4ED0-AB69-4F6C60F70111}"/>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6" name="Footer Placeholder 5">
            <a:extLst>
              <a:ext uri="{FF2B5EF4-FFF2-40B4-BE49-F238E27FC236}">
                <a16:creationId xmlns:a16="http://schemas.microsoft.com/office/drawing/2014/main" id="{AFD08D50-1F2F-4AAB-8B9F-C9E7F8E5E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0E124-3560-48E2-B933-4B501B9D17CD}"/>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026563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579A4D-F228-5842-9DD7-4ABE95D2E4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191831" y="0"/>
            <a:ext cx="10000170" cy="6858000"/>
          </a:xfrm>
          <a:prstGeom prst="rect">
            <a:avLst/>
          </a:prstGeom>
        </p:spPr>
      </p:pic>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4255AC-3379-D74D-BDC2-0E230951CAE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3357976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FF35BAF-AB17-0344-830B-16A1BB10C5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1831" y="0"/>
            <a:ext cx="10000169" cy="6858000"/>
          </a:xfrm>
          <a:prstGeom prst="rect">
            <a:avLst/>
          </a:prstGeom>
        </p:spPr>
      </p:pic>
      <p:pic>
        <p:nvPicPr>
          <p:cNvPr id="5" name="Picture 4">
            <a:extLst>
              <a:ext uri="{FF2B5EF4-FFF2-40B4-BE49-F238E27FC236}">
                <a16:creationId xmlns:a16="http://schemas.microsoft.com/office/drawing/2014/main" id="{9C0870F4-73F9-C942-A359-78F47696F8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2882351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B8151C-C6A0-C746-B61E-A02CA0CBF5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12" b="-1512"/>
          <a:stretch/>
        </p:blipFill>
        <p:spPr>
          <a:xfrm>
            <a:off x="2191831" y="0"/>
            <a:ext cx="9985750" cy="6858000"/>
          </a:xfrm>
          <a:prstGeom prst="rect">
            <a:avLst/>
          </a:prstGeom>
        </p:spPr>
      </p:pic>
      <p:pic>
        <p:nvPicPr>
          <p:cNvPr id="6" name="Picture 5">
            <a:extLst>
              <a:ext uri="{FF2B5EF4-FFF2-40B4-BE49-F238E27FC236}">
                <a16:creationId xmlns:a16="http://schemas.microsoft.com/office/drawing/2014/main" id="{F8B1015F-CBAD-7146-ACDA-3EB2A344A9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Tree>
    <p:extLst>
      <p:ext uri="{BB962C8B-B14F-4D97-AF65-F5344CB8AC3E}">
        <p14:creationId xmlns:p14="http://schemas.microsoft.com/office/powerpoint/2010/main" val="3290449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C2BD3F-A14F-0445-96AC-537938C49E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
        <p:nvSpPr>
          <p:cNvPr id="5" name="bg object 16">
            <a:extLst>
              <a:ext uri="{FF2B5EF4-FFF2-40B4-BE49-F238E27FC236}">
                <a16:creationId xmlns:a16="http://schemas.microsoft.com/office/drawing/2014/main" id="{15C18D1B-16EA-7340-BE81-5EB836E22868}"/>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582">
              <a:solidFill>
                <a:schemeClr val="tx1"/>
              </a:solidFill>
              <a:highlight>
                <a:srgbClr val="F38501"/>
              </a:highlight>
            </a:endParaRPr>
          </a:p>
        </p:txBody>
      </p:sp>
      <p:sp>
        <p:nvSpPr>
          <p:cNvPr id="6" name="object 3">
            <a:extLst>
              <a:ext uri="{FF2B5EF4-FFF2-40B4-BE49-F238E27FC236}">
                <a16:creationId xmlns:a16="http://schemas.microsoft.com/office/drawing/2014/main" id="{852D681F-7939-D448-8B71-73B88580AAC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2" name="Holder 6">
            <a:extLst>
              <a:ext uri="{FF2B5EF4-FFF2-40B4-BE49-F238E27FC236}">
                <a16:creationId xmlns:a16="http://schemas.microsoft.com/office/drawing/2014/main" id="{446DA131-FE5F-2941-B2D1-1EEB1CE0B519}"/>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228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78E52-3A75-194C-93D6-AD3F9B5823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
        <p:nvSpPr>
          <p:cNvPr id="6" name="bg object 16">
            <a:extLst>
              <a:ext uri="{FF2B5EF4-FFF2-40B4-BE49-F238E27FC236}">
                <a16:creationId xmlns:a16="http://schemas.microsoft.com/office/drawing/2014/main" id="{2C90015A-1796-5E40-9F5A-56F461D38178}"/>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582">
              <a:solidFill>
                <a:schemeClr val="tx1"/>
              </a:solidFill>
              <a:highlight>
                <a:srgbClr val="F38501"/>
              </a:highlight>
            </a:endParaRPr>
          </a:p>
        </p:txBody>
      </p:sp>
      <p:sp>
        <p:nvSpPr>
          <p:cNvPr id="7" name="object 3">
            <a:extLst>
              <a:ext uri="{FF2B5EF4-FFF2-40B4-BE49-F238E27FC236}">
                <a16:creationId xmlns:a16="http://schemas.microsoft.com/office/drawing/2014/main" id="{04FED981-6940-3C4B-B1A7-10C3F55EAFE7}"/>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5" name="Holder 6">
            <a:extLst>
              <a:ext uri="{FF2B5EF4-FFF2-40B4-BE49-F238E27FC236}">
                <a16:creationId xmlns:a16="http://schemas.microsoft.com/office/drawing/2014/main" id="{AC435F75-8A87-514C-84CB-A5539BA721FA}"/>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021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20C4C5-061C-AD49-85F4-193F4BF0B5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1" y="2886023"/>
            <a:ext cx="6858001"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582">
              <a:solidFill>
                <a:schemeClr val="tx1"/>
              </a:solidFill>
              <a:highlight>
                <a:srgbClr val="F38501"/>
              </a:highlight>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457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EC99BCB1-C3E8-EA48-B170-A1031D32B1E7}"/>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582">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69C64A-686A-8947-95DF-10A2A6E7AE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455432" y="2923463"/>
            <a:ext cx="6858001" cy="994141"/>
          </a:xfrm>
          <a:prstGeom prst="rect">
            <a:avLst/>
          </a:prstGeom>
        </p:spPr>
      </p:pic>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3261027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C6C573EB-03A1-B346-878A-343CF3AE0725}"/>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582">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9159A8E-3A71-0B4A-9664-AF5F4F82D3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449814" y="2962858"/>
            <a:ext cx="6858001" cy="932289"/>
          </a:xfrm>
          <a:prstGeom prst="rect">
            <a:avLst/>
          </a:prstGeom>
        </p:spPr>
      </p:pic>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1510271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54E5F5-1299-8344-A24B-9CB64E7E77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2" y="2886023"/>
            <a:ext cx="6858002" cy="1085957"/>
          </a:xfrm>
          <a:prstGeom prst="rect">
            <a:avLst/>
          </a:prstGeom>
        </p:spPr>
      </p:pic>
      <p:sp>
        <p:nvSpPr>
          <p:cNvPr id="5" name="bg object 16">
            <a:extLst>
              <a:ext uri="{FF2B5EF4-FFF2-40B4-BE49-F238E27FC236}">
                <a16:creationId xmlns:a16="http://schemas.microsoft.com/office/drawing/2014/main" id="{15C18D1B-16EA-7340-BE81-5EB836E22868}"/>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582">
              <a:solidFill>
                <a:schemeClr val="tx1"/>
              </a:solidFill>
              <a:highlight>
                <a:srgbClr val="F38501"/>
              </a:highlight>
            </a:endParaRPr>
          </a:p>
        </p:txBody>
      </p:sp>
      <p:sp>
        <p:nvSpPr>
          <p:cNvPr id="6" name="object 3">
            <a:extLst>
              <a:ext uri="{FF2B5EF4-FFF2-40B4-BE49-F238E27FC236}">
                <a16:creationId xmlns:a16="http://schemas.microsoft.com/office/drawing/2014/main" id="{852D681F-7939-D448-8B71-73B88580AAC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2" name="Holder 6">
            <a:extLst>
              <a:ext uri="{FF2B5EF4-FFF2-40B4-BE49-F238E27FC236}">
                <a16:creationId xmlns:a16="http://schemas.microsoft.com/office/drawing/2014/main" id="{446DA131-FE5F-2941-B2D1-1EEB1CE0B519}"/>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108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12E67-50AD-4A4D-A088-266610AB21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2" y="2886023"/>
            <a:ext cx="6858000" cy="1085957"/>
          </a:xfrm>
          <a:prstGeom prst="rect">
            <a:avLst/>
          </a:prstGeom>
        </p:spPr>
      </p:pic>
      <p:sp>
        <p:nvSpPr>
          <p:cNvPr id="6" name="bg object 16">
            <a:extLst>
              <a:ext uri="{FF2B5EF4-FFF2-40B4-BE49-F238E27FC236}">
                <a16:creationId xmlns:a16="http://schemas.microsoft.com/office/drawing/2014/main" id="{2C90015A-1796-5E40-9F5A-56F461D38178}"/>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582">
              <a:solidFill>
                <a:schemeClr val="tx1"/>
              </a:solidFill>
              <a:highlight>
                <a:srgbClr val="F38501"/>
              </a:highlight>
            </a:endParaRPr>
          </a:p>
        </p:txBody>
      </p:sp>
      <p:sp>
        <p:nvSpPr>
          <p:cNvPr id="7" name="object 3">
            <a:extLst>
              <a:ext uri="{FF2B5EF4-FFF2-40B4-BE49-F238E27FC236}">
                <a16:creationId xmlns:a16="http://schemas.microsoft.com/office/drawing/2014/main" id="{04FED981-6940-3C4B-B1A7-10C3F55EAFE7}"/>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5" name="Holder 6">
            <a:extLst>
              <a:ext uri="{FF2B5EF4-FFF2-40B4-BE49-F238E27FC236}">
                <a16:creationId xmlns:a16="http://schemas.microsoft.com/office/drawing/2014/main" id="{AC435F75-8A87-514C-84CB-A5539BA721FA}"/>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63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04E6-50C6-42FC-91FE-19969FD82A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F99A44-49FF-48DE-9EF4-47C7FB0AA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60852-4B4D-47AD-8751-8699490DAE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705DA-7863-46D9-A38A-E5E7BA139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8BAC9F-3BCA-4494-903D-ADEE35DB6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CC7726-31A4-447D-A1B9-2C67E7C84976}"/>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8" name="Footer Placeholder 7">
            <a:extLst>
              <a:ext uri="{FF2B5EF4-FFF2-40B4-BE49-F238E27FC236}">
                <a16:creationId xmlns:a16="http://schemas.microsoft.com/office/drawing/2014/main" id="{BB186813-D855-4FD8-9EAD-9C0A25F015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F93D18-3972-4512-BEB8-4A523136DB79}"/>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382501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32B966-AF91-EE4A-99B7-2652F3609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503542" y="2886023"/>
            <a:ext cx="6858000"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582">
              <a:solidFill>
                <a:schemeClr val="tx1"/>
              </a:solidFill>
              <a:highlight>
                <a:srgbClr val="F38501"/>
              </a:highlight>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853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06968-5A1B-6C4F-9513-281DBAB279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457325" y="2886017"/>
            <a:ext cx="6857988" cy="1085957"/>
          </a:xfrm>
          <a:prstGeom prst="rect">
            <a:avLst/>
          </a:prstGeom>
        </p:spPr>
      </p:pic>
      <p:sp>
        <p:nvSpPr>
          <p:cNvPr id="9" name="bg object 16">
            <a:extLst>
              <a:ext uri="{FF2B5EF4-FFF2-40B4-BE49-F238E27FC236}">
                <a16:creationId xmlns:a16="http://schemas.microsoft.com/office/drawing/2014/main" id="{D6ECA7F4-9B6C-E246-B3B7-4AF6DB684334}"/>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582">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200429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664173-FC3B-3143-9A4C-01FAB3F59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457330" y="2886024"/>
            <a:ext cx="6858001" cy="1085957"/>
          </a:xfrm>
          <a:prstGeom prst="rect">
            <a:avLst/>
          </a:prstGeom>
        </p:spPr>
      </p:pic>
      <p:sp>
        <p:nvSpPr>
          <p:cNvPr id="10" name="bg object 16">
            <a:extLst>
              <a:ext uri="{FF2B5EF4-FFF2-40B4-BE49-F238E27FC236}">
                <a16:creationId xmlns:a16="http://schemas.microsoft.com/office/drawing/2014/main" id="{919F14A2-70F2-4146-8657-DC70524776FC}"/>
              </a:ext>
            </a:extLst>
          </p:cNvPr>
          <p:cNvSpPr/>
          <p:nvPr userDrawn="1"/>
        </p:nvSpPr>
        <p:spPr>
          <a:xfrm flipH="1">
            <a:off x="1" y="1"/>
            <a:ext cx="2191830"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582">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tx1"/>
                </a:solidFill>
                <a:latin typeface="Arial" panose="020B0604020202020204" pitchFamily="34" charset="0"/>
                <a:cs typeface="Arial" panose="020B0604020202020204" pitchFamily="34" charset="0"/>
              </a:rPr>
              <a:t>Page</a:t>
            </a:r>
            <a:r>
              <a:rPr lang="en-GB" sz="849" spc="-67">
                <a:solidFill>
                  <a:schemeClr val="tx1"/>
                </a:solidFill>
                <a:latin typeface="Arial" panose="020B0604020202020204" pitchFamily="34" charset="0"/>
                <a:cs typeface="Arial" panose="020B0604020202020204" pitchFamily="34" charset="0"/>
              </a:rPr>
              <a:t> </a:t>
            </a:r>
            <a:fld id="{81D60167-4931-47E6-BA6A-407CBD079E47}" type="slidenum">
              <a:rPr sz="849" spc="33" smtClean="0">
                <a:solidFill>
                  <a:schemeClr val="tx1"/>
                </a:solidFill>
                <a:latin typeface="Arial" panose="020B0604020202020204" pitchFamily="34" charset="0"/>
                <a:cs typeface="Arial" panose="020B0604020202020204" pitchFamily="34" charset="0"/>
              </a:rPr>
              <a:pPr marL="7701">
                <a:spcBef>
                  <a:spcPts val="33"/>
                </a:spcBef>
              </a:pPr>
              <a:t>‹#›</a:t>
            </a:fld>
            <a:endParaRPr sz="849" spc="33">
              <a:solidFill>
                <a:schemeClr val="tx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982009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8F6636-F6DC-D846-AA4F-29D24B5D8D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24391" y="2886010"/>
            <a:ext cx="6858000" cy="1085957"/>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437979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100BFB-EE57-2245-A7DE-0B24EBB35C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16816" y="2886024"/>
            <a:ext cx="6857999"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1" y="0"/>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582"/>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44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39501-4289-E249-BFCF-5FE09D3C8D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63021" y="2886017"/>
            <a:ext cx="6858013" cy="1085957"/>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974824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160F98-09DF-7E4A-BF69-C267ED49FF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0599" y="2886017"/>
            <a:ext cx="6858013" cy="1085957"/>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tx1"/>
                </a:solidFill>
                <a:latin typeface="Arial" panose="020B0604020202020204" pitchFamily="34" charset="0"/>
                <a:cs typeface="Arial" panose="020B0604020202020204" pitchFamily="34" charset="0"/>
              </a:rPr>
              <a:t>Page</a:t>
            </a:r>
            <a:r>
              <a:rPr lang="en-GB" sz="849" spc="-67">
                <a:solidFill>
                  <a:schemeClr val="tx1"/>
                </a:solidFill>
                <a:latin typeface="Arial" panose="020B0604020202020204" pitchFamily="34" charset="0"/>
                <a:cs typeface="Arial" panose="020B0604020202020204" pitchFamily="34" charset="0"/>
              </a:rPr>
              <a:t> </a:t>
            </a:r>
            <a:fld id="{81D60167-4931-47E6-BA6A-407CBD079E47}" type="slidenum">
              <a:rPr sz="849" spc="33" smtClean="0">
                <a:solidFill>
                  <a:schemeClr val="tx1"/>
                </a:solidFill>
                <a:latin typeface="Arial" panose="020B0604020202020204" pitchFamily="34" charset="0"/>
                <a:cs typeface="Arial" panose="020B0604020202020204" pitchFamily="34" charset="0"/>
              </a:rPr>
              <a:pPr marL="7701">
                <a:spcBef>
                  <a:spcPts val="33"/>
                </a:spcBef>
              </a:pPr>
              <a:t>‹#›</a:t>
            </a:fld>
            <a:endParaRPr sz="849" spc="33">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1757599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7CEF18-36C8-014D-9DF0-A7416606D4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0907" y="2931932"/>
            <a:ext cx="6858001" cy="994141"/>
          </a:xfrm>
          <a:prstGeom prst="rect">
            <a:avLst/>
          </a:prstGeom>
        </p:spPr>
      </p:pic>
      <p:sp>
        <p:nvSpPr>
          <p:cNvPr id="9" name="bg object 16">
            <a:extLst>
              <a:ext uri="{FF2B5EF4-FFF2-40B4-BE49-F238E27FC236}">
                <a16:creationId xmlns:a16="http://schemas.microsoft.com/office/drawing/2014/main" id="{6D6D2064-DF67-8B48-AF5D-E417F4197456}"/>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368858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AFF42A76-8240-5347-9ED2-0072BE391C01}"/>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pic>
        <p:nvPicPr>
          <p:cNvPr id="6" name="Picture 5">
            <a:extLst>
              <a:ext uri="{FF2B5EF4-FFF2-40B4-BE49-F238E27FC236}">
                <a16:creationId xmlns:a16="http://schemas.microsoft.com/office/drawing/2014/main" id="{BF180F1F-759D-0245-BC9D-5F37E6A37A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6200000">
            <a:off x="2486190" y="2962858"/>
            <a:ext cx="6858001" cy="932289"/>
          </a:xfrm>
          <a:prstGeom prst="rect">
            <a:avLst/>
          </a:prstGeom>
        </p:spPr>
      </p:pic>
    </p:spTree>
    <p:extLst>
      <p:ext uri="{BB962C8B-B14F-4D97-AF65-F5344CB8AC3E}">
        <p14:creationId xmlns:p14="http://schemas.microsoft.com/office/powerpoint/2010/main" val="2141946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716BD-7396-D64D-993E-D0E76FD193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16814" y="2886023"/>
            <a:ext cx="6858002"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1" y="0"/>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582"/>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99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76F5-4B8A-4156-82FD-7EE71EB45C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173EB9-B080-4348-B2B8-F6B4676062A2}"/>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4" name="Footer Placeholder 3">
            <a:extLst>
              <a:ext uri="{FF2B5EF4-FFF2-40B4-BE49-F238E27FC236}">
                <a16:creationId xmlns:a16="http://schemas.microsoft.com/office/drawing/2014/main" id="{F45D20E3-6873-402F-9104-3408886C0B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663C45-F54E-4C03-AD96-0C5A6CB1E1EC}"/>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3404241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8CE366-EE66-6A41-A309-D2F1E82E6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16813" y="2886023"/>
            <a:ext cx="6858000" cy="1085957"/>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1" y="0"/>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582"/>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831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54417A-5AA2-1246-BBAA-BCC261DC4C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16809" y="2886016"/>
            <a:ext cx="6858013" cy="1085957"/>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1" y="-13"/>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tx1"/>
                </a:solidFill>
                <a:latin typeface="Arial" panose="020B0604020202020204" pitchFamily="34" charset="0"/>
                <a:cs typeface="Arial" panose="020B0604020202020204" pitchFamily="34" charset="0"/>
              </a:rPr>
              <a:t>Page</a:t>
            </a:r>
            <a:r>
              <a:rPr lang="en-GB" sz="849" spc="-67">
                <a:solidFill>
                  <a:schemeClr val="tx1"/>
                </a:solidFill>
                <a:latin typeface="Arial" panose="020B0604020202020204" pitchFamily="34" charset="0"/>
                <a:cs typeface="Arial" panose="020B0604020202020204" pitchFamily="34" charset="0"/>
              </a:rPr>
              <a:t> </a:t>
            </a:r>
            <a:fld id="{81D60167-4931-47E6-BA6A-407CBD079E47}" type="slidenum">
              <a:rPr sz="849" spc="33" smtClean="0">
                <a:solidFill>
                  <a:schemeClr val="tx1"/>
                </a:solidFill>
                <a:latin typeface="Arial" panose="020B0604020202020204" pitchFamily="34" charset="0"/>
                <a:cs typeface="Arial" panose="020B0604020202020204" pitchFamily="34" charset="0"/>
              </a:rPr>
              <a:pPr marL="7701">
                <a:spcBef>
                  <a:spcPts val="33"/>
                </a:spcBef>
              </a:pPr>
              <a:t>‹#›</a:t>
            </a:fld>
            <a:endParaRPr sz="849" spc="33">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442801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D496E-CE63-2C4C-9DAE-AD0A22E908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7007" y="2898944"/>
            <a:ext cx="6857988" cy="1085957"/>
          </a:xfrm>
          <a:prstGeom prst="rect">
            <a:avLst/>
          </a:prstGeom>
        </p:spPr>
      </p:pic>
      <p:sp>
        <p:nvSpPr>
          <p:cNvPr id="9" name="bg object 16">
            <a:extLst>
              <a:ext uri="{FF2B5EF4-FFF2-40B4-BE49-F238E27FC236}">
                <a16:creationId xmlns:a16="http://schemas.microsoft.com/office/drawing/2014/main" id="{D1DBD874-5E8C-8E4F-8A69-B495B3A1BE8B}"/>
              </a:ext>
            </a:extLst>
          </p:cNvPr>
          <p:cNvSpPr/>
          <p:nvPr userDrawn="1"/>
        </p:nvSpPr>
        <p:spPr>
          <a:xfrm>
            <a:off x="1" y="0"/>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49304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DA793A-AC29-4F41-B404-54FB140564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572766" y="2886023"/>
            <a:ext cx="6858001" cy="1085957"/>
          </a:xfrm>
          <a:prstGeom prst="rect">
            <a:avLst/>
          </a:prstGeom>
        </p:spPr>
      </p:pic>
      <p:sp>
        <p:nvSpPr>
          <p:cNvPr id="7" name="bg object 16">
            <a:extLst>
              <a:ext uri="{FF2B5EF4-FFF2-40B4-BE49-F238E27FC236}">
                <a16:creationId xmlns:a16="http://schemas.microsoft.com/office/drawing/2014/main" id="{F0270A15-7890-544A-87AC-2518A65DD16F}"/>
              </a:ext>
            </a:extLst>
          </p:cNvPr>
          <p:cNvSpPr/>
          <p:nvPr userDrawn="1"/>
        </p:nvSpPr>
        <p:spPr>
          <a:xfrm>
            <a:off x="1" y="0"/>
            <a:ext cx="6096001"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582"/>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bg1"/>
                </a:solidFill>
                <a:latin typeface="Arial" panose="020B0604020202020204" pitchFamily="34" charset="0"/>
                <a:cs typeface="Arial" panose="020B0604020202020204" pitchFamily="34" charset="0"/>
              </a:rPr>
              <a:t>Page</a:t>
            </a:r>
            <a:r>
              <a:rPr lang="en-GB" sz="849" spc="-67">
                <a:solidFill>
                  <a:schemeClr val="bg1"/>
                </a:solidFill>
                <a:latin typeface="Arial" panose="020B0604020202020204" pitchFamily="34" charset="0"/>
                <a:cs typeface="Arial" panose="020B0604020202020204" pitchFamily="34" charset="0"/>
              </a:rPr>
              <a:t> </a:t>
            </a:r>
            <a:fld id="{81D60167-4931-47E6-BA6A-407CBD079E47}" type="slidenum">
              <a:rPr sz="849" spc="33" smtClean="0">
                <a:solidFill>
                  <a:schemeClr val="bg1"/>
                </a:solidFill>
                <a:latin typeface="Arial" panose="020B0604020202020204" pitchFamily="34" charset="0"/>
                <a:cs typeface="Arial" panose="020B0604020202020204" pitchFamily="34" charset="0"/>
              </a:rPr>
              <a:pPr marL="7701">
                <a:spcBef>
                  <a:spcPts val="33"/>
                </a:spcBef>
              </a:pPr>
              <a:t>‹#›</a:t>
            </a:fld>
            <a:endParaRPr sz="849" spc="33">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1887145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286960" y="6547950"/>
            <a:ext cx="633410"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solidFill>
                  <a:schemeClr val="tx1"/>
                </a:solidFill>
                <a:latin typeface="Arial" panose="020B0604020202020204" pitchFamily="34" charset="0"/>
                <a:cs typeface="Arial" panose="020B0604020202020204" pitchFamily="34" charset="0"/>
              </a:rPr>
              <a:t>Page</a:t>
            </a:r>
            <a:r>
              <a:rPr lang="en-GB" sz="849" spc="-67">
                <a:solidFill>
                  <a:schemeClr val="tx1"/>
                </a:solidFill>
                <a:latin typeface="Arial" panose="020B0604020202020204" pitchFamily="34" charset="0"/>
                <a:cs typeface="Arial" panose="020B0604020202020204" pitchFamily="34" charset="0"/>
              </a:rPr>
              <a:t> </a:t>
            </a:r>
            <a:fld id="{81D60167-4931-47E6-BA6A-407CBD079E47}" type="slidenum">
              <a:rPr sz="849" spc="33" smtClean="0">
                <a:solidFill>
                  <a:schemeClr val="tx1"/>
                </a:solidFill>
                <a:latin typeface="Arial" panose="020B0604020202020204" pitchFamily="34" charset="0"/>
                <a:cs typeface="Arial" panose="020B0604020202020204" pitchFamily="34" charset="0"/>
              </a:rPr>
              <a:pPr marL="7701">
                <a:spcBef>
                  <a:spcPts val="33"/>
                </a:spcBef>
              </a:pPr>
              <a:t>‹#›</a:t>
            </a:fld>
            <a:endParaRPr sz="849" spc="33">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436523" y="15"/>
            <a:ext cx="1318785" cy="13187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pic>
        <p:nvPicPr>
          <p:cNvPr id="9" name="Picture 8">
            <a:extLst>
              <a:ext uri="{FF2B5EF4-FFF2-40B4-BE49-F238E27FC236}">
                <a16:creationId xmlns:a16="http://schemas.microsoft.com/office/drawing/2014/main" id="{9A9F0FFC-A32A-7543-80FA-5C471CA44D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087642" y="2886023"/>
            <a:ext cx="6858002" cy="1085957"/>
          </a:xfrm>
          <a:prstGeom prst="rect">
            <a:avLst/>
          </a:prstGeom>
        </p:spPr>
      </p:pic>
      <p:sp>
        <p:nvSpPr>
          <p:cNvPr id="8" name="bg object 16">
            <a:extLst>
              <a:ext uri="{FF2B5EF4-FFF2-40B4-BE49-F238E27FC236}">
                <a16:creationId xmlns:a16="http://schemas.microsoft.com/office/drawing/2014/main" id="{11337D25-C63D-2F43-9D12-F7734F0E3309}"/>
              </a:ext>
            </a:extLst>
          </p:cNvPr>
          <p:cNvSpPr/>
          <p:nvPr userDrawn="1"/>
        </p:nvSpPr>
        <p:spPr>
          <a:xfrm>
            <a:off x="2191831" y="1"/>
            <a:ext cx="10000445"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582"/>
          </a:p>
        </p:txBody>
      </p:sp>
    </p:spTree>
    <p:extLst>
      <p:ext uri="{BB962C8B-B14F-4D97-AF65-F5344CB8AC3E}">
        <p14:creationId xmlns:p14="http://schemas.microsoft.com/office/powerpoint/2010/main" val="3996814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6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1438D-225F-4EE1-A2C4-2A3FBFC2A113}"/>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3" name="Footer Placeholder 2">
            <a:extLst>
              <a:ext uri="{FF2B5EF4-FFF2-40B4-BE49-F238E27FC236}">
                <a16:creationId xmlns:a16="http://schemas.microsoft.com/office/drawing/2014/main" id="{83B45892-F5AF-4777-9C95-58BE797215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92B532-C106-4CDA-A30A-4ACD1FA4E3D3}"/>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262774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1C01-39DC-4FD5-B898-621933E78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AC438-F392-48A0-8F87-7F6978426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7E923E-DC88-4C40-A9C5-F7D9DDD30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57226-7692-4E0B-9E94-153817E65AC8}"/>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6" name="Footer Placeholder 5">
            <a:extLst>
              <a:ext uri="{FF2B5EF4-FFF2-40B4-BE49-F238E27FC236}">
                <a16:creationId xmlns:a16="http://schemas.microsoft.com/office/drawing/2014/main" id="{7FF5CF1F-E2FA-4765-B430-C30D4B4681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FB365-18E8-4EBC-B6A0-249938F00D5F}"/>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49339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F2E7-EA2C-47EF-B255-AA593C064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7799D3-FD05-47F7-A4CD-1D386A02D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41029B-B518-4E56-9A4E-3F95F1594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94302-F793-4375-B5E3-0325FF968E80}"/>
              </a:ext>
            </a:extLst>
          </p:cNvPr>
          <p:cNvSpPr>
            <a:spLocks noGrp="1"/>
          </p:cNvSpPr>
          <p:nvPr>
            <p:ph type="dt" sz="half" idx="10"/>
          </p:nvPr>
        </p:nvSpPr>
        <p:spPr/>
        <p:txBody>
          <a:bodyPr/>
          <a:lstStyle/>
          <a:p>
            <a:fld id="{0290470F-F3E3-4445-B038-4D92D37F0CD9}" type="datetimeFigureOut">
              <a:rPr lang="en-GB" smtClean="0"/>
              <a:t>05/10/2022</a:t>
            </a:fld>
            <a:endParaRPr lang="en-GB"/>
          </a:p>
        </p:txBody>
      </p:sp>
      <p:sp>
        <p:nvSpPr>
          <p:cNvPr id="6" name="Footer Placeholder 5">
            <a:extLst>
              <a:ext uri="{FF2B5EF4-FFF2-40B4-BE49-F238E27FC236}">
                <a16:creationId xmlns:a16="http://schemas.microsoft.com/office/drawing/2014/main" id="{937BF24C-8730-405E-83F6-6B679A4592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6FBD4C-97D6-405A-BEAA-BD81543213FB}"/>
              </a:ext>
            </a:extLst>
          </p:cNvPr>
          <p:cNvSpPr>
            <a:spLocks noGrp="1"/>
          </p:cNvSpPr>
          <p:nvPr>
            <p:ph type="sldNum" sz="quarter" idx="12"/>
          </p:nvPr>
        </p:nvSpPr>
        <p:spPr/>
        <p:txBody>
          <a:bodyPr/>
          <a:lstStyle/>
          <a:p>
            <a:fld id="{747F344E-FF98-4E6F-B6FB-C588F6FF1092}" type="slidenum">
              <a:rPr lang="en-GB" smtClean="0"/>
              <a:t>‹#›</a:t>
            </a:fld>
            <a:endParaRPr lang="en-GB"/>
          </a:p>
        </p:txBody>
      </p:sp>
    </p:spTree>
    <p:extLst>
      <p:ext uri="{BB962C8B-B14F-4D97-AF65-F5344CB8AC3E}">
        <p14:creationId xmlns:p14="http://schemas.microsoft.com/office/powerpoint/2010/main" val="4597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image" Target="../media/image2.png"/><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488EA-C129-4BD9-AD1F-FF043CFAE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DFBB0B-93F0-453B-8EBD-40EBE3DD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BA8F0C-5AD1-47B0-BCCF-F4383F5E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470F-F3E3-4445-B038-4D92D37F0CD9}" type="datetimeFigureOut">
              <a:rPr lang="en-GB" smtClean="0"/>
              <a:t>05/10/2022</a:t>
            </a:fld>
            <a:endParaRPr lang="en-GB"/>
          </a:p>
        </p:txBody>
      </p:sp>
      <p:sp>
        <p:nvSpPr>
          <p:cNvPr id="5" name="Footer Placeholder 4">
            <a:extLst>
              <a:ext uri="{FF2B5EF4-FFF2-40B4-BE49-F238E27FC236}">
                <a16:creationId xmlns:a16="http://schemas.microsoft.com/office/drawing/2014/main" id="{6D3C5099-29D5-4E94-90F9-6B5949C39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267B04-F80E-498D-A656-3D3F685B0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F344E-FF98-4E6F-B6FB-C588F6FF1092}" type="slidenum">
              <a:rPr lang="en-GB" smtClean="0"/>
              <a:t>‹#›</a:t>
            </a:fld>
            <a:endParaRPr lang="en-GB"/>
          </a:p>
        </p:txBody>
      </p:sp>
    </p:spTree>
    <p:extLst>
      <p:ext uri="{BB962C8B-B14F-4D97-AF65-F5344CB8AC3E}">
        <p14:creationId xmlns:p14="http://schemas.microsoft.com/office/powerpoint/2010/main" val="294500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6" y="6356351"/>
            <a:ext cx="2743200" cy="365125"/>
          </a:xfrm>
          <a:prstGeom prst="rect">
            <a:avLst/>
          </a:prstGeom>
        </p:spPr>
        <p:txBody>
          <a:bodyPr vert="horz" lIns="91440" tIns="45720" rIns="91440" bIns="45720" rtlCol="0" anchor="ctr"/>
          <a:lstStyle>
            <a:lvl1pPr algn="l">
              <a:defRPr sz="1186">
                <a:solidFill>
                  <a:schemeClr val="tx1">
                    <a:lumMod val="50000"/>
                    <a:lumOff val="50000"/>
                  </a:schemeClr>
                </a:solidFill>
              </a:defRPr>
            </a:lvl1pPr>
          </a:lstStyle>
          <a:p>
            <a:fld id="{5586B75A-687E-405C-8A0B-8D00578BA2C3}" type="datetimeFigureOut">
              <a:rPr lang="en-US" dirty="0"/>
              <a:pPr/>
              <a:t>10/5/2022</a:t>
            </a:fld>
            <a:endParaRPr lang="en-US"/>
          </a:p>
        </p:txBody>
      </p:sp>
      <p:sp>
        <p:nvSpPr>
          <p:cNvPr id="5" name="Footer Placeholder 4"/>
          <p:cNvSpPr>
            <a:spLocks noGrp="1"/>
          </p:cNvSpPr>
          <p:nvPr>
            <p:ph type="ftr" sz="quarter" idx="3"/>
          </p:nvPr>
        </p:nvSpPr>
        <p:spPr>
          <a:xfrm>
            <a:off x="3869269" y="6356351"/>
            <a:ext cx="5911517" cy="365125"/>
          </a:xfrm>
          <a:prstGeom prst="rect">
            <a:avLst/>
          </a:prstGeom>
        </p:spPr>
        <p:txBody>
          <a:bodyPr vert="horz" lIns="91440" tIns="45720" rIns="91440" bIns="45720" rtlCol="0" anchor="ctr"/>
          <a:lstStyle>
            <a:lvl1pPr algn="l">
              <a:defRPr sz="1186">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6" y="6356351"/>
            <a:ext cx="1530927" cy="365125"/>
          </a:xfrm>
          <a:prstGeom prst="rect">
            <a:avLst/>
          </a:prstGeom>
        </p:spPr>
        <p:txBody>
          <a:bodyPr vert="horz" lIns="91440" tIns="45720" rIns="91440" bIns="45720" rtlCol="0" anchor="ctr"/>
          <a:lstStyle>
            <a:lvl1pPr algn="r">
              <a:defRPr sz="1293"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2120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554492" rtl="0" eaLnBrk="1" latinLnBrk="0" hangingPunct="1">
        <a:lnSpc>
          <a:spcPct val="90000"/>
        </a:lnSpc>
        <a:spcBef>
          <a:spcPct val="0"/>
        </a:spcBef>
        <a:buNone/>
        <a:defRPr sz="2183" kern="1200" spc="-36" baseline="0">
          <a:solidFill>
            <a:srgbClr val="FFFFFF"/>
          </a:solidFill>
          <a:latin typeface="+mj-lt"/>
          <a:ea typeface="+mj-ea"/>
          <a:cs typeface="+mj-cs"/>
        </a:defRPr>
      </a:lvl1pPr>
    </p:titleStyle>
    <p:bodyStyle>
      <a:lvl1pPr marL="110898" indent="-110898" algn="l" defTabSz="554492" rtl="0" eaLnBrk="1" latinLnBrk="0" hangingPunct="1">
        <a:lnSpc>
          <a:spcPct val="90000"/>
        </a:lnSpc>
        <a:spcBef>
          <a:spcPts val="728"/>
        </a:spcBef>
        <a:buClr>
          <a:schemeClr val="accent1"/>
        </a:buClr>
        <a:buFont typeface="Wingdings 2" pitchFamily="18" charset="2"/>
        <a:buChar char=""/>
        <a:defRPr sz="1213" kern="1200">
          <a:solidFill>
            <a:schemeClr val="tx1">
              <a:lumMod val="75000"/>
              <a:lumOff val="25000"/>
            </a:schemeClr>
          </a:solidFill>
          <a:latin typeface="+mn-lt"/>
          <a:ea typeface="+mn-ea"/>
          <a:cs typeface="+mn-cs"/>
        </a:defRPr>
      </a:lvl1pPr>
      <a:lvl2pPr marL="415869" indent="-110898" algn="l" defTabSz="554492" rtl="0" eaLnBrk="1" latinLnBrk="0" hangingPunct="1">
        <a:lnSpc>
          <a:spcPct val="90000"/>
        </a:lnSpc>
        <a:spcBef>
          <a:spcPts val="152"/>
        </a:spcBef>
        <a:spcAft>
          <a:spcPts val="152"/>
        </a:spcAft>
        <a:buClr>
          <a:schemeClr val="accent1"/>
        </a:buClr>
        <a:buFont typeface="Wingdings 2" pitchFamily="18" charset="2"/>
        <a:buChar char=""/>
        <a:defRPr sz="1092" kern="1200">
          <a:solidFill>
            <a:schemeClr val="tx1">
              <a:lumMod val="75000"/>
              <a:lumOff val="25000"/>
            </a:schemeClr>
          </a:solidFill>
          <a:latin typeface="+mn-lt"/>
          <a:ea typeface="+mn-ea"/>
          <a:cs typeface="+mn-cs"/>
        </a:defRPr>
      </a:lvl2pPr>
      <a:lvl3pPr marL="693115" indent="-110898" algn="l" defTabSz="554492" rtl="0" eaLnBrk="1" latinLnBrk="0" hangingPunct="1">
        <a:lnSpc>
          <a:spcPct val="90000"/>
        </a:lnSpc>
        <a:spcBef>
          <a:spcPts val="152"/>
        </a:spcBef>
        <a:spcAft>
          <a:spcPts val="152"/>
        </a:spcAft>
        <a:buClr>
          <a:schemeClr val="accent1"/>
        </a:buClr>
        <a:buFont typeface="Wingdings 2" pitchFamily="18" charset="2"/>
        <a:buChar char=""/>
        <a:defRPr sz="970" kern="1200">
          <a:solidFill>
            <a:schemeClr val="tx1">
              <a:lumMod val="75000"/>
              <a:lumOff val="25000"/>
            </a:schemeClr>
          </a:solidFill>
          <a:latin typeface="+mn-lt"/>
          <a:ea typeface="+mn-ea"/>
          <a:cs typeface="+mn-cs"/>
        </a:defRPr>
      </a:lvl3pPr>
      <a:lvl4pPr marL="970361" indent="-110898"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4pPr>
      <a:lvl5pPr marL="1247607" indent="-110898"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5pPr>
      <a:lvl6pPr marL="1524853" indent="-138623"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6pPr>
      <a:lvl7pPr marL="1802100" indent="-138623"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7pPr>
      <a:lvl8pPr marL="2079346" indent="-138623"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8pPr>
      <a:lvl9pPr marL="2356592" indent="-138623" algn="l" defTabSz="554492" rtl="0" eaLnBrk="1" latinLnBrk="0" hangingPunct="1">
        <a:lnSpc>
          <a:spcPct val="90000"/>
        </a:lnSpc>
        <a:spcBef>
          <a:spcPts val="152"/>
        </a:spcBef>
        <a:spcAft>
          <a:spcPts val="152"/>
        </a:spcAft>
        <a:buClr>
          <a:schemeClr val="accent1"/>
        </a:buClr>
        <a:buFont typeface="Wingdings 2" pitchFamily="18" charset="2"/>
        <a:buChar char=""/>
        <a:defRPr sz="849" kern="1200">
          <a:solidFill>
            <a:schemeClr val="tx1">
              <a:lumMod val="75000"/>
              <a:lumOff val="25000"/>
            </a:schemeClr>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AFD">
            <a:alpha val="15000"/>
          </a:srgbClr>
        </a:solidFill>
        <a:effectLst/>
      </p:bgPr>
    </p:bg>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B5F4E64-CB8A-1D48-9731-1EE748AF0978}"/>
              </a:ext>
            </a:extLst>
          </p:cNvPr>
          <p:cNvSpPr/>
          <p:nvPr userDrawn="1"/>
        </p:nvSpPr>
        <p:spPr>
          <a:xfrm>
            <a:off x="436523" y="15"/>
            <a:ext cx="1318785" cy="1318778"/>
          </a:xfrm>
          <a:prstGeom prst="rect">
            <a:avLst/>
          </a:prstGeom>
          <a:blipFill>
            <a:blip r:embed="rId4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582"/>
          </a:p>
        </p:txBody>
      </p:sp>
    </p:spTree>
    <p:extLst>
      <p:ext uri="{BB962C8B-B14F-4D97-AF65-F5344CB8AC3E}">
        <p14:creationId xmlns:p14="http://schemas.microsoft.com/office/powerpoint/2010/main" val="28013575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Lst>
  <p:hf sldNum="0" hdr="0" ftr="0"/>
  <p:txStyles>
    <p:titleStyle>
      <a:lvl1pPr algn="l" defTabSz="554474" rtl="0" eaLnBrk="1" latinLnBrk="0" hangingPunct="1">
        <a:lnSpc>
          <a:spcPct val="90000"/>
        </a:lnSpc>
        <a:spcBef>
          <a:spcPct val="0"/>
        </a:spcBef>
        <a:buNone/>
        <a:defRPr sz="3275" kern="1200">
          <a:solidFill>
            <a:schemeClr val="tx1"/>
          </a:solidFill>
          <a:latin typeface="+mj-lt"/>
          <a:ea typeface="+mj-ea"/>
          <a:cs typeface="+mj-cs"/>
        </a:defRPr>
      </a:lvl1pPr>
    </p:titleStyle>
    <p:bodyStyle>
      <a:lvl1pPr marL="138619" indent="-138619" algn="l" defTabSz="554474" rtl="0" eaLnBrk="1" latinLnBrk="0" hangingPunct="1">
        <a:lnSpc>
          <a:spcPct val="90000"/>
        </a:lnSpc>
        <a:spcBef>
          <a:spcPts val="607"/>
        </a:spcBef>
        <a:buFont typeface="Arial" panose="020B0604020202020204" pitchFamily="34" charset="0"/>
        <a:buChar char="•"/>
        <a:defRPr sz="1699" kern="1200">
          <a:solidFill>
            <a:schemeClr val="tx1"/>
          </a:solidFill>
          <a:latin typeface="+mn-lt"/>
          <a:ea typeface="+mn-ea"/>
          <a:cs typeface="+mn-cs"/>
        </a:defRPr>
      </a:lvl1pPr>
      <a:lvl2pPr marL="415856" indent="-138619" algn="l" defTabSz="554474" rtl="0" eaLnBrk="1" latinLnBrk="0" hangingPunct="1">
        <a:lnSpc>
          <a:spcPct val="90000"/>
        </a:lnSpc>
        <a:spcBef>
          <a:spcPts val="303"/>
        </a:spcBef>
        <a:buFont typeface="Arial" panose="020B0604020202020204" pitchFamily="34" charset="0"/>
        <a:buChar char="•"/>
        <a:defRPr sz="1454" kern="1200">
          <a:solidFill>
            <a:schemeClr val="tx1"/>
          </a:solidFill>
          <a:latin typeface="+mn-lt"/>
          <a:ea typeface="+mn-ea"/>
          <a:cs typeface="+mn-cs"/>
        </a:defRPr>
      </a:lvl2pPr>
      <a:lvl3pPr marL="693093" indent="-138619" algn="l" defTabSz="554474" rtl="0" eaLnBrk="1" latinLnBrk="0" hangingPunct="1">
        <a:lnSpc>
          <a:spcPct val="90000"/>
        </a:lnSpc>
        <a:spcBef>
          <a:spcPts val="303"/>
        </a:spcBef>
        <a:buFont typeface="Arial" panose="020B0604020202020204" pitchFamily="34" charset="0"/>
        <a:buChar char="•"/>
        <a:defRPr sz="1212" kern="1200">
          <a:solidFill>
            <a:schemeClr val="tx1"/>
          </a:solidFill>
          <a:latin typeface="+mn-lt"/>
          <a:ea typeface="+mn-ea"/>
          <a:cs typeface="+mn-cs"/>
        </a:defRPr>
      </a:lvl3pPr>
      <a:lvl4pPr marL="970330"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567"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04"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42"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78"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17" indent="-138619" algn="l" defTabSz="554474"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74" rtl="0" eaLnBrk="1" latinLnBrk="0" hangingPunct="1">
        <a:defRPr sz="1092" kern="1200">
          <a:solidFill>
            <a:schemeClr val="tx1"/>
          </a:solidFill>
          <a:latin typeface="+mn-lt"/>
          <a:ea typeface="+mn-ea"/>
          <a:cs typeface="+mn-cs"/>
        </a:defRPr>
      </a:lvl1pPr>
      <a:lvl2pPr marL="277236" algn="l" defTabSz="554474" rtl="0" eaLnBrk="1" latinLnBrk="0" hangingPunct="1">
        <a:defRPr sz="1092" kern="1200">
          <a:solidFill>
            <a:schemeClr val="tx1"/>
          </a:solidFill>
          <a:latin typeface="+mn-lt"/>
          <a:ea typeface="+mn-ea"/>
          <a:cs typeface="+mn-cs"/>
        </a:defRPr>
      </a:lvl2pPr>
      <a:lvl3pPr marL="554474" algn="l" defTabSz="554474" rtl="0" eaLnBrk="1" latinLnBrk="0" hangingPunct="1">
        <a:defRPr sz="1092" kern="1200">
          <a:solidFill>
            <a:schemeClr val="tx1"/>
          </a:solidFill>
          <a:latin typeface="+mn-lt"/>
          <a:ea typeface="+mn-ea"/>
          <a:cs typeface="+mn-cs"/>
        </a:defRPr>
      </a:lvl3pPr>
      <a:lvl4pPr marL="831712" algn="l" defTabSz="554474" rtl="0" eaLnBrk="1" latinLnBrk="0" hangingPunct="1">
        <a:defRPr sz="1092" kern="1200">
          <a:solidFill>
            <a:schemeClr val="tx1"/>
          </a:solidFill>
          <a:latin typeface="+mn-lt"/>
          <a:ea typeface="+mn-ea"/>
          <a:cs typeface="+mn-cs"/>
        </a:defRPr>
      </a:lvl4pPr>
      <a:lvl5pPr marL="1108949" algn="l" defTabSz="554474" rtl="0" eaLnBrk="1" latinLnBrk="0" hangingPunct="1">
        <a:defRPr sz="1092" kern="1200">
          <a:solidFill>
            <a:schemeClr val="tx1"/>
          </a:solidFill>
          <a:latin typeface="+mn-lt"/>
          <a:ea typeface="+mn-ea"/>
          <a:cs typeface="+mn-cs"/>
        </a:defRPr>
      </a:lvl5pPr>
      <a:lvl6pPr marL="1386186" algn="l" defTabSz="554474" rtl="0" eaLnBrk="1" latinLnBrk="0" hangingPunct="1">
        <a:defRPr sz="1092" kern="1200">
          <a:solidFill>
            <a:schemeClr val="tx1"/>
          </a:solidFill>
          <a:latin typeface="+mn-lt"/>
          <a:ea typeface="+mn-ea"/>
          <a:cs typeface="+mn-cs"/>
        </a:defRPr>
      </a:lvl6pPr>
      <a:lvl7pPr marL="1663423" algn="l" defTabSz="554474" rtl="0" eaLnBrk="1" latinLnBrk="0" hangingPunct="1">
        <a:defRPr sz="1092" kern="1200">
          <a:solidFill>
            <a:schemeClr val="tx1"/>
          </a:solidFill>
          <a:latin typeface="+mn-lt"/>
          <a:ea typeface="+mn-ea"/>
          <a:cs typeface="+mn-cs"/>
        </a:defRPr>
      </a:lvl7pPr>
      <a:lvl8pPr marL="1940660" algn="l" defTabSz="554474" rtl="0" eaLnBrk="1" latinLnBrk="0" hangingPunct="1">
        <a:defRPr sz="1092" kern="1200">
          <a:solidFill>
            <a:schemeClr val="tx1"/>
          </a:solidFill>
          <a:latin typeface="+mn-lt"/>
          <a:ea typeface="+mn-ea"/>
          <a:cs typeface="+mn-cs"/>
        </a:defRPr>
      </a:lvl8pPr>
      <a:lvl9pPr marL="2217898" algn="l" defTabSz="554474" rtl="0" eaLnBrk="1" latinLnBrk="0" hangingPunct="1">
        <a:defRPr sz="1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815269" y="4233555"/>
            <a:ext cx="5512658" cy="465640"/>
          </a:xfrm>
          <a:prstGeom prst="rect">
            <a:avLst/>
          </a:prstGeom>
          <a:noFill/>
        </p:spPr>
        <p:txBody>
          <a:bodyPr wrap="square" rtlCol="0">
            <a:spAutoFit/>
          </a:bodyPr>
          <a:lstStyle/>
          <a:p>
            <a:pPr defTabSz="554492"/>
            <a:r>
              <a:rPr lang="en-GB" sz="2426" dirty="0">
                <a:solidFill>
                  <a:srgbClr val="2F2B20"/>
                </a:solidFill>
                <a:latin typeface="Arial" panose="020B0604020202020204" pitchFamily="34" charset="0"/>
                <a:cs typeface="Arial" panose="020B0604020202020204" pitchFamily="34" charset="0"/>
              </a:rPr>
              <a:t>A (partial) vision of the future</a:t>
            </a:r>
          </a:p>
        </p:txBody>
      </p:sp>
      <p:sp>
        <p:nvSpPr>
          <p:cNvPr id="27" name="TextBox 26"/>
          <p:cNvSpPr txBox="1"/>
          <p:nvPr/>
        </p:nvSpPr>
        <p:spPr>
          <a:xfrm>
            <a:off x="10158419" y="6334370"/>
            <a:ext cx="2033153" cy="353623"/>
          </a:xfrm>
          <a:prstGeom prst="rect">
            <a:avLst/>
          </a:prstGeom>
          <a:noFill/>
        </p:spPr>
        <p:txBody>
          <a:bodyPr wrap="square" rtlCol="0">
            <a:spAutoFit/>
          </a:bodyPr>
          <a:lstStyle/>
          <a:p>
            <a:pPr defTabSz="554492"/>
            <a:r>
              <a:rPr lang="en-GB" sz="1698" dirty="0">
                <a:solidFill>
                  <a:srgbClr val="2F2B20"/>
                </a:solidFill>
                <a:latin typeface="Arial" panose="020B0604020202020204" pitchFamily="34" charset="0"/>
                <a:cs typeface="Arial" panose="020B0604020202020204" pitchFamily="34" charset="0"/>
              </a:rPr>
              <a:t>October 2022</a:t>
            </a:r>
          </a:p>
        </p:txBody>
      </p:sp>
      <p:sp>
        <p:nvSpPr>
          <p:cNvPr id="32" name="Holder 6">
            <a:extLst>
              <a:ext uri="{FF2B5EF4-FFF2-40B4-BE49-F238E27FC236}">
                <a16:creationId xmlns:a16="http://schemas.microsoft.com/office/drawing/2014/main" id="{90B97754-2F3F-494F-B07F-B4833C433224}"/>
              </a:ext>
            </a:extLst>
          </p:cNvPr>
          <p:cNvSpPr txBox="1">
            <a:spLocks/>
          </p:cNvSpPr>
          <p:nvPr/>
        </p:nvSpPr>
        <p:spPr>
          <a:xfrm>
            <a:off x="857129" y="5917599"/>
            <a:ext cx="1880158"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defTabSz="554492">
              <a:spcBef>
                <a:spcPts val="33"/>
              </a:spcBef>
            </a:pPr>
            <a:r>
              <a:rPr lang="en-GB" sz="1213" spc="21">
                <a:solidFill>
                  <a:srgbClr val="FFFFFF"/>
                </a:solidFill>
                <a:latin typeface="Arial" panose="020B0604020202020204" pitchFamily="34" charset="0"/>
                <a:cs typeface="Arial" panose="020B0604020202020204" pitchFamily="34" charset="0"/>
              </a:rPr>
              <a:t>Date</a:t>
            </a:r>
            <a:endParaRPr sz="1213" spc="33">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C2D17D8-273D-AA47-A237-3BAFCCCE6145}"/>
              </a:ext>
            </a:extLst>
          </p:cNvPr>
          <p:cNvSpPr txBox="1"/>
          <p:nvPr/>
        </p:nvSpPr>
        <p:spPr>
          <a:xfrm>
            <a:off x="5815270" y="1059343"/>
            <a:ext cx="5662549" cy="2678469"/>
          </a:xfrm>
          <a:prstGeom prst="rect">
            <a:avLst/>
          </a:prstGeom>
          <a:noFill/>
        </p:spPr>
        <p:txBody>
          <a:bodyPr wrap="square" rtlCol="0">
            <a:noAutofit/>
          </a:bodyPr>
          <a:lstStyle/>
          <a:p>
            <a:pPr defTabSz="554492"/>
            <a:r>
              <a:rPr lang="en-GB" sz="5336" b="1" dirty="0">
                <a:solidFill>
                  <a:srgbClr val="2F2B20"/>
                </a:solidFill>
                <a:latin typeface="Arial" panose="020B0604020202020204" pitchFamily="34" charset="0"/>
                <a:cs typeface="Arial" panose="020B0604020202020204" pitchFamily="34" charset="0"/>
              </a:rPr>
              <a:t>Learning to dream BIG</a:t>
            </a:r>
          </a:p>
        </p:txBody>
      </p:sp>
      <p:pic>
        <p:nvPicPr>
          <p:cNvPr id="8" name="Picture 7"/>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26901" y="3691965"/>
            <a:ext cx="5850918" cy="327064"/>
          </a:xfrm>
          <a:prstGeom prst="rect">
            <a:avLst/>
          </a:prstGeom>
          <a:solidFill>
            <a:schemeClr val="bg1"/>
          </a:solidFill>
        </p:spPr>
      </p:pic>
    </p:spTree>
    <p:extLst>
      <p:ext uri="{BB962C8B-B14F-4D97-AF65-F5344CB8AC3E}">
        <p14:creationId xmlns:p14="http://schemas.microsoft.com/office/powerpoint/2010/main" val="202644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3A757-022C-4758-9652-5E09318D9CB8}"/>
              </a:ext>
            </a:extLst>
          </p:cNvPr>
          <p:cNvSpPr txBox="1">
            <a:spLocks/>
          </p:cNvSpPr>
          <p:nvPr/>
        </p:nvSpPr>
        <p:spPr>
          <a:xfrm>
            <a:off x="2647833" y="232433"/>
            <a:ext cx="6501777" cy="985375"/>
          </a:xfrm>
          <a:prstGeom prst="rect">
            <a:avLst/>
          </a:prstGeom>
          <a:solidFill>
            <a:schemeClr val="bg1"/>
          </a:soli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sz="3600" b="1" dirty="0">
                <a:solidFill>
                  <a:srgbClr val="019E9E"/>
                </a:solidFill>
                <a:latin typeface="Arial" panose="020B0604020202020204" pitchFamily="34" charset="0"/>
                <a:cs typeface="Arial" panose="020B0604020202020204" pitchFamily="34" charset="0"/>
              </a:rPr>
              <a:t>The daily and ever present</a:t>
            </a:r>
          </a:p>
        </p:txBody>
      </p:sp>
      <p:sp>
        <p:nvSpPr>
          <p:cNvPr id="3" name="TextBox 2">
            <a:extLst>
              <a:ext uri="{FF2B5EF4-FFF2-40B4-BE49-F238E27FC236}">
                <a16:creationId xmlns:a16="http://schemas.microsoft.com/office/drawing/2014/main" id="{D9F7784C-BF6D-474A-815A-CC77FF1F7967}"/>
              </a:ext>
            </a:extLst>
          </p:cNvPr>
          <p:cNvSpPr txBox="1"/>
          <p:nvPr/>
        </p:nvSpPr>
        <p:spPr>
          <a:xfrm>
            <a:off x="4355180" y="1655382"/>
            <a:ext cx="2743200" cy="400110"/>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GB" sz="2000" b="1" dirty="0">
                <a:latin typeface="Arial"/>
                <a:cs typeface="Arial"/>
              </a:rPr>
              <a:t>How do I look?</a:t>
            </a:r>
            <a:endParaRPr lang="en-US" sz="2000" b="1" dirty="0">
              <a:cs typeface="Arial"/>
            </a:endParaRPr>
          </a:p>
        </p:txBody>
      </p:sp>
      <p:sp>
        <p:nvSpPr>
          <p:cNvPr id="4" name="TextBox 3">
            <a:extLst>
              <a:ext uri="{FF2B5EF4-FFF2-40B4-BE49-F238E27FC236}">
                <a16:creationId xmlns:a16="http://schemas.microsoft.com/office/drawing/2014/main" id="{A3FA8AAA-0663-4E70-9616-03537C01F5DC}"/>
              </a:ext>
            </a:extLst>
          </p:cNvPr>
          <p:cNvSpPr txBox="1"/>
          <p:nvPr/>
        </p:nvSpPr>
        <p:spPr>
          <a:xfrm>
            <a:off x="4355180" y="2217186"/>
            <a:ext cx="6791929" cy="646331"/>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US" dirty="0">
                <a:cs typeface="Arial"/>
              </a:rPr>
              <a:t>Scrutiny from peers, scrutiny from school staff, scrutiny from men and boys</a:t>
            </a:r>
          </a:p>
        </p:txBody>
      </p:sp>
      <p:sp>
        <p:nvSpPr>
          <p:cNvPr id="5" name="TextBox 4">
            <a:extLst>
              <a:ext uri="{FF2B5EF4-FFF2-40B4-BE49-F238E27FC236}">
                <a16:creationId xmlns:a16="http://schemas.microsoft.com/office/drawing/2014/main" id="{C002B77E-1E9A-4C76-A36F-301AA593FDF5}"/>
              </a:ext>
            </a:extLst>
          </p:cNvPr>
          <p:cNvSpPr txBox="1"/>
          <p:nvPr/>
        </p:nvSpPr>
        <p:spPr>
          <a:xfrm>
            <a:off x="4355180" y="3228945"/>
            <a:ext cx="2743200" cy="400110"/>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GB" sz="2000" b="1" dirty="0">
                <a:latin typeface="Arial"/>
                <a:cs typeface="Arial"/>
              </a:rPr>
              <a:t>Is it safe?</a:t>
            </a:r>
            <a:endParaRPr lang="en-US" sz="2000" b="1" dirty="0">
              <a:cs typeface="Arial"/>
            </a:endParaRPr>
          </a:p>
        </p:txBody>
      </p:sp>
      <p:sp>
        <p:nvSpPr>
          <p:cNvPr id="6" name="TextBox 5">
            <a:extLst>
              <a:ext uri="{FF2B5EF4-FFF2-40B4-BE49-F238E27FC236}">
                <a16:creationId xmlns:a16="http://schemas.microsoft.com/office/drawing/2014/main" id="{FA352CCB-97CB-4066-B834-FEAF179FEA8B}"/>
              </a:ext>
            </a:extLst>
          </p:cNvPr>
          <p:cNvSpPr txBox="1"/>
          <p:nvPr/>
        </p:nvSpPr>
        <p:spPr>
          <a:xfrm>
            <a:off x="4355180" y="3749601"/>
            <a:ext cx="6791929" cy="646331"/>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US" dirty="0">
                <a:cs typeface="Arial"/>
              </a:rPr>
              <a:t>The journey home, the shops, the parks and places I want to go to</a:t>
            </a:r>
          </a:p>
        </p:txBody>
      </p:sp>
      <p:sp>
        <p:nvSpPr>
          <p:cNvPr id="7" name="TextBox 6">
            <a:extLst>
              <a:ext uri="{FF2B5EF4-FFF2-40B4-BE49-F238E27FC236}">
                <a16:creationId xmlns:a16="http://schemas.microsoft.com/office/drawing/2014/main" id="{96DE8B14-BD8E-4EFD-9E53-12555D991F8D}"/>
              </a:ext>
            </a:extLst>
          </p:cNvPr>
          <p:cNvSpPr txBox="1"/>
          <p:nvPr/>
        </p:nvSpPr>
        <p:spPr>
          <a:xfrm>
            <a:off x="4355180" y="5269861"/>
            <a:ext cx="6791929" cy="646331"/>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US" dirty="0">
                <a:cs typeface="Arial"/>
              </a:rPr>
              <a:t>Belonging and feeling part of, being complimented and approved, liking myself</a:t>
            </a:r>
          </a:p>
        </p:txBody>
      </p:sp>
      <p:sp>
        <p:nvSpPr>
          <p:cNvPr id="8" name="TextBox 7">
            <a:extLst>
              <a:ext uri="{FF2B5EF4-FFF2-40B4-BE49-F238E27FC236}">
                <a16:creationId xmlns:a16="http://schemas.microsoft.com/office/drawing/2014/main" id="{3B05D526-70C3-4A26-9559-AF5C872A6F3D}"/>
              </a:ext>
            </a:extLst>
          </p:cNvPr>
          <p:cNvSpPr txBox="1"/>
          <p:nvPr/>
        </p:nvSpPr>
        <p:spPr>
          <a:xfrm>
            <a:off x="4355180" y="4582457"/>
            <a:ext cx="2743200" cy="400110"/>
          </a:xfrm>
          <a:prstGeom prst="rect">
            <a:avLst/>
          </a:prstGeom>
          <a:noFill/>
        </p:spPr>
        <p:txBody>
          <a:bodyPr rot="0" spcFirstLastPara="0" vertOverflow="overflow" horzOverflow="overflow" vert="horz" wrap="square" lIns="91440" tIns="45720" rIns="91440" bIns="45720" numCol="1" spcCol="360000" rtlCol="0" fromWordArt="0" anchor="t" anchorCtr="0" forceAA="0" compatLnSpc="1">
            <a:prstTxWarp prst="textNoShape">
              <a:avLst/>
            </a:prstTxWarp>
            <a:spAutoFit/>
          </a:bodyPr>
          <a:lstStyle/>
          <a:p>
            <a:pPr>
              <a:spcBef>
                <a:spcPts val="1800"/>
              </a:spcBef>
              <a:spcAft>
                <a:spcPts val="1800"/>
              </a:spcAft>
            </a:pPr>
            <a:r>
              <a:rPr lang="en-GB" sz="2000" b="1" dirty="0">
                <a:latin typeface="Arial"/>
                <a:cs typeface="Arial"/>
              </a:rPr>
              <a:t>Am I liked?</a:t>
            </a:r>
            <a:endParaRPr lang="en-US" sz="2000" b="1" dirty="0">
              <a:cs typeface="Arial"/>
            </a:endParaRPr>
          </a:p>
        </p:txBody>
      </p:sp>
    </p:spTree>
    <p:extLst>
      <p:ext uri="{BB962C8B-B14F-4D97-AF65-F5344CB8AC3E}">
        <p14:creationId xmlns:p14="http://schemas.microsoft.com/office/powerpoint/2010/main" val="366199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7165C7-4395-4EAA-AC73-E08A31FEDAB8}"/>
              </a:ext>
            </a:extLst>
          </p:cNvPr>
          <p:cNvGraphicFramePr/>
          <p:nvPr>
            <p:extLst>
              <p:ext uri="{D42A27DB-BD31-4B8C-83A1-F6EECF244321}">
                <p14:modId xmlns:p14="http://schemas.microsoft.com/office/powerpoint/2010/main" val="3725435935"/>
              </p:ext>
            </p:extLst>
          </p:nvPr>
        </p:nvGraphicFramePr>
        <p:xfrm>
          <a:off x="3019328" y="7982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Placeholder 1">
            <a:extLst>
              <a:ext uri="{FF2B5EF4-FFF2-40B4-BE49-F238E27FC236}">
                <a16:creationId xmlns:a16="http://schemas.microsoft.com/office/drawing/2014/main" id="{0D4A2833-A4AD-4070-9ABD-A28F25B888BB}"/>
              </a:ext>
            </a:extLst>
          </p:cNvPr>
          <p:cNvSpPr txBox="1">
            <a:spLocks/>
          </p:cNvSpPr>
          <p:nvPr/>
        </p:nvSpPr>
        <p:spPr>
          <a:xfrm>
            <a:off x="2670895" y="148442"/>
            <a:ext cx="6501777" cy="850105"/>
          </a:xfrm>
          <a:prstGeom prst="rect">
            <a:avLst/>
          </a:prstGeom>
          <a:solidFill>
            <a:schemeClr val="bg1"/>
          </a:soli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sz="3600" b="1" dirty="0">
                <a:solidFill>
                  <a:srgbClr val="019E9E"/>
                </a:solidFill>
                <a:latin typeface="Arial" panose="020B0604020202020204" pitchFamily="34" charset="0"/>
                <a:cs typeface="Arial" panose="020B0604020202020204" pitchFamily="34" charset="0"/>
              </a:rPr>
              <a:t>An adult vision of the present</a:t>
            </a:r>
          </a:p>
        </p:txBody>
      </p:sp>
    </p:spTree>
    <p:extLst>
      <p:ext uri="{BB962C8B-B14F-4D97-AF65-F5344CB8AC3E}">
        <p14:creationId xmlns:p14="http://schemas.microsoft.com/office/powerpoint/2010/main" val="161542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FC90E-9B4A-4544-927E-CBB1DDEE8226}"/>
              </a:ext>
            </a:extLst>
          </p:cNvPr>
          <p:cNvPicPr>
            <a:picLocks noChangeAspect="1"/>
          </p:cNvPicPr>
          <p:nvPr/>
        </p:nvPicPr>
        <p:blipFill>
          <a:blip r:embed="rId2"/>
          <a:stretch>
            <a:fillRect/>
          </a:stretch>
        </p:blipFill>
        <p:spPr>
          <a:xfrm>
            <a:off x="4241020" y="1504244"/>
            <a:ext cx="6630803" cy="4609517"/>
          </a:xfrm>
          <a:prstGeom prst="rect">
            <a:avLst/>
          </a:prstGeom>
        </p:spPr>
      </p:pic>
      <p:sp>
        <p:nvSpPr>
          <p:cNvPr id="3" name="Title Placeholder 1">
            <a:extLst>
              <a:ext uri="{FF2B5EF4-FFF2-40B4-BE49-F238E27FC236}">
                <a16:creationId xmlns:a16="http://schemas.microsoft.com/office/drawing/2014/main" id="{87714060-51E5-44A2-9657-452C03040674}"/>
              </a:ext>
            </a:extLst>
          </p:cNvPr>
          <p:cNvSpPr txBox="1">
            <a:spLocks/>
          </p:cNvSpPr>
          <p:nvPr/>
        </p:nvSpPr>
        <p:spPr>
          <a:xfrm>
            <a:off x="2670895" y="148442"/>
            <a:ext cx="6501777" cy="850105"/>
          </a:xfrm>
          <a:prstGeom prst="rect">
            <a:avLst/>
          </a:prstGeom>
          <a:solidFill>
            <a:schemeClr val="bg1"/>
          </a:soli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sz="3600" b="1" dirty="0">
                <a:solidFill>
                  <a:srgbClr val="019E9E"/>
                </a:solidFill>
                <a:latin typeface="Arial" panose="020B0604020202020204" pitchFamily="34" charset="0"/>
                <a:cs typeface="Arial" panose="020B0604020202020204" pitchFamily="34" charset="0"/>
              </a:rPr>
              <a:t>When the future looks lost</a:t>
            </a:r>
          </a:p>
        </p:txBody>
      </p:sp>
    </p:spTree>
    <p:extLst>
      <p:ext uri="{BB962C8B-B14F-4D97-AF65-F5344CB8AC3E}">
        <p14:creationId xmlns:p14="http://schemas.microsoft.com/office/powerpoint/2010/main" val="280250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7BBA78-DB4E-40C8-9852-46E9D9638B61}"/>
              </a:ext>
            </a:extLst>
          </p:cNvPr>
          <p:cNvPicPr>
            <a:picLocks noChangeAspect="1"/>
          </p:cNvPicPr>
          <p:nvPr/>
        </p:nvPicPr>
        <p:blipFill>
          <a:blip r:embed="rId2"/>
          <a:stretch>
            <a:fillRect/>
          </a:stretch>
        </p:blipFill>
        <p:spPr>
          <a:xfrm>
            <a:off x="6230111" y="0"/>
            <a:ext cx="5961889" cy="6858000"/>
          </a:xfrm>
          <a:prstGeom prst="rect">
            <a:avLst/>
          </a:prstGeom>
        </p:spPr>
      </p:pic>
      <p:sp>
        <p:nvSpPr>
          <p:cNvPr id="3" name="TextBox 2">
            <a:extLst>
              <a:ext uri="{FF2B5EF4-FFF2-40B4-BE49-F238E27FC236}">
                <a16:creationId xmlns:a16="http://schemas.microsoft.com/office/drawing/2014/main" id="{F0F936AB-7F7C-40F6-98FA-71577D0069DD}"/>
              </a:ext>
            </a:extLst>
          </p:cNvPr>
          <p:cNvSpPr txBox="1"/>
          <p:nvPr/>
        </p:nvSpPr>
        <p:spPr>
          <a:xfrm>
            <a:off x="2231046" y="149803"/>
            <a:ext cx="4620584" cy="4567137"/>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400" b="1" i="0" u="none" strike="noStrike" cap="none" spc="0" normalizeH="0" baseline="0" noProof="0" dirty="0">
                <a:ln>
                  <a:noFill/>
                </a:ln>
                <a:solidFill>
                  <a:schemeClr val="accent4">
                    <a:lumMod val="60000"/>
                    <a:lumOff val="40000"/>
                  </a:schemeClr>
                </a:solidFill>
                <a:effectLst/>
                <a:uLnTx/>
                <a:uFillTx/>
                <a:latin typeface="+mj-lt"/>
                <a:ea typeface="+mj-ea"/>
                <a:cs typeface="+mj-cs"/>
              </a:rPr>
              <a:t>Born of desperation, moving forward in hope</a:t>
            </a:r>
          </a:p>
        </p:txBody>
      </p:sp>
    </p:spTree>
    <p:extLst>
      <p:ext uri="{BB962C8B-B14F-4D97-AF65-F5344CB8AC3E}">
        <p14:creationId xmlns:p14="http://schemas.microsoft.com/office/powerpoint/2010/main" val="129987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239EC0-D8D3-463F-8A9F-35186D30A600}"/>
              </a:ext>
            </a:extLst>
          </p:cNvPr>
          <p:cNvSpPr>
            <a:spLocks noGrp="1"/>
          </p:cNvSpPr>
          <p:nvPr>
            <p:ph type="ctrTitle"/>
          </p:nvPr>
        </p:nvSpPr>
        <p:spPr>
          <a:xfrm>
            <a:off x="890338" y="640080"/>
            <a:ext cx="3978982" cy="3566160"/>
          </a:xfrm>
        </p:spPr>
        <p:txBody>
          <a:bodyPr anchor="b">
            <a:normAutofit fontScale="90000"/>
          </a:bodyPr>
          <a:lstStyle/>
          <a:p>
            <a:pPr algn="l"/>
            <a:r>
              <a:rPr lang="en-US" sz="5400" dirty="0"/>
              <a:t>A single vision? Or one that grows and changes?</a:t>
            </a:r>
            <a:endParaRPr lang="en-US" sz="5400" dirty="0">
              <a:cs typeface="Calibri Light"/>
            </a:endParaRP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a:extLst>
              <a:ext uri="{FF2B5EF4-FFF2-40B4-BE49-F238E27FC236}">
                <a16:creationId xmlns:a16="http://schemas.microsoft.com/office/drawing/2014/main" id="{8B10DD7D-F7D7-42F1-AF5C-0ED414F4F4D4}"/>
              </a:ext>
            </a:extLst>
          </p:cNvPr>
          <p:cNvPicPr>
            <a:picLocks noChangeAspect="1"/>
          </p:cNvPicPr>
          <p:nvPr/>
        </p:nvPicPr>
        <p:blipFill rotWithShape="1">
          <a:blip r:embed="rId3"/>
          <a:srcRect t="31405" r="-1" b="125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850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F9A5F22-88E1-4239-A267-419AE997360F}"/>
              </a:ext>
            </a:extLst>
          </p:cNvPr>
          <p:cNvSpPr txBox="1"/>
          <p:nvPr/>
        </p:nvSpPr>
        <p:spPr>
          <a:xfrm>
            <a:off x="4435614" y="2369424"/>
            <a:ext cx="4719605" cy="2337212"/>
          </a:xfrm>
          <a:prstGeom prst="cloud">
            <a:avLst/>
          </a:prstGeom>
          <a:solidFill>
            <a:schemeClr val="accent3">
              <a:lumMod val="20000"/>
              <a:lumOff val="80000"/>
            </a:schemeClr>
          </a:solidFill>
          <a:ln>
            <a:solidFill>
              <a:schemeClr val="accent3">
                <a:lumMod val="20000"/>
                <a:lumOff val="80000"/>
              </a:schemeClr>
            </a:solidFill>
          </a:ln>
        </p:spPr>
        <p:txBody>
          <a:bodyPr wrap="square" tIns="152812" numCol="1" spcCol="360000" rtlCol="0">
            <a:noAutofit/>
          </a:bodyPr>
          <a:lstStyle/>
          <a:p>
            <a:pPr marL="277246" lvl="1" defTabSz="277246">
              <a:spcBef>
                <a:spcPts val="1092"/>
              </a:spcBef>
              <a:spcAft>
                <a:spcPts val="1092"/>
              </a:spcAft>
            </a:pPr>
            <a:r>
              <a:rPr lang="en-GB" sz="2426" b="1" dirty="0">
                <a:solidFill>
                  <a:srgbClr val="000000"/>
                </a:solidFill>
                <a:latin typeface="Arial" panose="020B0604020202020204" pitchFamily="34" charset="0"/>
                <a:cs typeface="Arial" panose="020B0604020202020204" pitchFamily="34" charset="0"/>
              </a:rPr>
              <a:t>What adults and schools often say about young people</a:t>
            </a:r>
          </a:p>
        </p:txBody>
      </p:sp>
      <p:sp>
        <p:nvSpPr>
          <p:cNvPr id="2" name="Speech Bubble: Oval 1">
            <a:extLst>
              <a:ext uri="{FF2B5EF4-FFF2-40B4-BE49-F238E27FC236}">
                <a16:creationId xmlns:a16="http://schemas.microsoft.com/office/drawing/2014/main" id="{20BABC2F-D7F9-4165-9D74-DC86A21BF07D}"/>
              </a:ext>
            </a:extLst>
          </p:cNvPr>
          <p:cNvSpPr/>
          <p:nvPr/>
        </p:nvSpPr>
        <p:spPr>
          <a:xfrm>
            <a:off x="2569296" y="465615"/>
            <a:ext cx="4290282" cy="18119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oudy Old Style" panose="02020502050305020303" pitchFamily="18" charset="0"/>
              </a:rPr>
              <a:t>The problem we have here is the low aspiration of young people</a:t>
            </a:r>
            <a:endParaRPr lang="en-GB" sz="2000" dirty="0">
              <a:solidFill>
                <a:schemeClr val="tx1"/>
              </a:solidFill>
              <a:latin typeface="Goudy Old Style" panose="02020502050305020303" pitchFamily="18" charset="0"/>
            </a:endParaRPr>
          </a:p>
        </p:txBody>
      </p:sp>
      <p:sp>
        <p:nvSpPr>
          <p:cNvPr id="3" name="Thought Bubble: Cloud 2">
            <a:extLst>
              <a:ext uri="{FF2B5EF4-FFF2-40B4-BE49-F238E27FC236}">
                <a16:creationId xmlns:a16="http://schemas.microsoft.com/office/drawing/2014/main" id="{D3356CF4-798A-4C71-9E45-2EF8E6102CEE}"/>
              </a:ext>
            </a:extLst>
          </p:cNvPr>
          <p:cNvSpPr/>
          <p:nvPr/>
        </p:nvSpPr>
        <p:spPr>
          <a:xfrm>
            <a:off x="7687318" y="4254322"/>
            <a:ext cx="4504682" cy="2238317"/>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High Tower Text" panose="02040502050506030303" pitchFamily="18" charset="0"/>
              </a:rPr>
              <a:t>We want young people to look beyond this area and its reputation</a:t>
            </a:r>
            <a:endParaRPr lang="en-GB" sz="2000" dirty="0">
              <a:latin typeface="High Tower Text" panose="02040502050506030303" pitchFamily="18" charset="0"/>
            </a:endParaRPr>
          </a:p>
        </p:txBody>
      </p:sp>
      <p:sp>
        <p:nvSpPr>
          <p:cNvPr id="4" name="Speech Bubble: Rectangle with Corners Rounded 3">
            <a:extLst>
              <a:ext uri="{FF2B5EF4-FFF2-40B4-BE49-F238E27FC236}">
                <a16:creationId xmlns:a16="http://schemas.microsoft.com/office/drawing/2014/main" id="{B4FC95B8-665A-402B-8226-844D21EAD8C2}"/>
              </a:ext>
            </a:extLst>
          </p:cNvPr>
          <p:cNvSpPr/>
          <p:nvPr/>
        </p:nvSpPr>
        <p:spPr>
          <a:xfrm>
            <a:off x="2569296" y="4914199"/>
            <a:ext cx="3175156" cy="1478186"/>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We don’t accept that poverty and family background determine the future of young people </a:t>
            </a:r>
            <a:endParaRPr lang="en-GB" dirty="0"/>
          </a:p>
        </p:txBody>
      </p:sp>
      <p:sp>
        <p:nvSpPr>
          <p:cNvPr id="5" name="Speech Bubble: Rectangle 4">
            <a:extLst>
              <a:ext uri="{FF2B5EF4-FFF2-40B4-BE49-F238E27FC236}">
                <a16:creationId xmlns:a16="http://schemas.microsoft.com/office/drawing/2014/main" id="{F7E8E0BB-780B-4F3D-AC84-A7D5DE9D0FF8}"/>
              </a:ext>
            </a:extLst>
          </p:cNvPr>
          <p:cNvSpPr/>
          <p:nvPr/>
        </p:nvSpPr>
        <p:spPr>
          <a:xfrm>
            <a:off x="8964485" y="314150"/>
            <a:ext cx="2855397" cy="2055274"/>
          </a:xfrm>
          <a:prstGeom prst="wedge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latin typeface="Bahnschrift Light" panose="020B0502040204020203" pitchFamily="34" charset="0"/>
              </a:rPr>
              <a:t>What they achieve and attain now will set their course for life</a:t>
            </a:r>
            <a:endParaRPr lang="en-GB" dirty="0">
              <a:solidFill>
                <a:schemeClr val="tx1"/>
              </a:solidFill>
              <a:latin typeface="Bahnschrift Light" panose="020B0502040204020203" pitchFamily="34" charset="0"/>
            </a:endParaRPr>
          </a:p>
        </p:txBody>
      </p:sp>
    </p:spTree>
    <p:extLst>
      <p:ext uri="{BB962C8B-B14F-4D97-AF65-F5344CB8AC3E}">
        <p14:creationId xmlns:p14="http://schemas.microsoft.com/office/powerpoint/2010/main" val="121361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633F72-6B9F-4504-AE71-71402802B178}"/>
              </a:ext>
            </a:extLst>
          </p:cNvPr>
          <p:cNvPicPr>
            <a:picLocks noChangeAspect="1"/>
          </p:cNvPicPr>
          <p:nvPr/>
        </p:nvPicPr>
        <p:blipFill>
          <a:blip r:embed="rId2"/>
          <a:stretch>
            <a:fillRect/>
          </a:stretch>
        </p:blipFill>
        <p:spPr>
          <a:xfrm>
            <a:off x="7130076" y="301136"/>
            <a:ext cx="5009566" cy="6255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a:extLst>
              <a:ext uri="{FF2B5EF4-FFF2-40B4-BE49-F238E27FC236}">
                <a16:creationId xmlns:a16="http://schemas.microsoft.com/office/drawing/2014/main" id="{C5A39C72-AF5D-4A09-8964-0F8C802D56E0}"/>
              </a:ext>
            </a:extLst>
          </p:cNvPr>
          <p:cNvSpPr txBox="1">
            <a:spLocks/>
          </p:cNvSpPr>
          <p:nvPr/>
        </p:nvSpPr>
        <p:spPr>
          <a:xfrm>
            <a:off x="2883444" y="1483042"/>
            <a:ext cx="3978982" cy="356616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The focus is on the road ahead and the journey to come</a:t>
            </a:r>
            <a:endParaRPr kumimoji="0" lang="en-US" sz="5400" b="0" i="0" u="none" strike="noStrike" kern="1200" cap="none" spc="0" normalizeH="0" baseline="0" noProof="0" dirty="0">
              <a:ln>
                <a:noFill/>
              </a:ln>
              <a:solidFill>
                <a:sysClr val="windowText" lastClr="000000"/>
              </a:solidFill>
              <a:effectLst/>
              <a:uLnTx/>
              <a:uFillTx/>
              <a:latin typeface="Calibri Light" panose="020F0302020204030204"/>
              <a:ea typeface="+mj-ea"/>
              <a:cs typeface="Calibri Light"/>
            </a:endParaRPr>
          </a:p>
        </p:txBody>
      </p:sp>
    </p:spTree>
    <p:extLst>
      <p:ext uri="{BB962C8B-B14F-4D97-AF65-F5344CB8AC3E}">
        <p14:creationId xmlns:p14="http://schemas.microsoft.com/office/powerpoint/2010/main" val="433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B7E36-909E-4BDB-B2E2-C39BDA6E3E38}"/>
              </a:ext>
            </a:extLst>
          </p:cNvPr>
          <p:cNvSpPr txBox="1"/>
          <p:nvPr/>
        </p:nvSpPr>
        <p:spPr>
          <a:xfrm>
            <a:off x="2677224" y="179260"/>
            <a:ext cx="8643575" cy="791125"/>
          </a:xfrm>
          <a:prstGeom prst="rect">
            <a:avLst/>
          </a:prstGeom>
          <a:noFill/>
        </p:spPr>
        <p:txBody>
          <a:bodyPr wrap="square" numCol="1" spcCol="360000" rtlCol="0">
            <a:noAutofit/>
          </a:bodyPr>
          <a:lstStyle/>
          <a:p>
            <a:pPr defTabSz="277246">
              <a:spcBef>
                <a:spcPts val="1092"/>
              </a:spcBef>
              <a:spcAft>
                <a:spcPts val="1092"/>
              </a:spcAft>
            </a:pPr>
            <a:r>
              <a:rPr lang="en-GB" sz="2911" b="1" dirty="0">
                <a:solidFill>
                  <a:srgbClr val="000000"/>
                </a:solidFill>
                <a:latin typeface="Arial" panose="020B0604020202020204"/>
              </a:rPr>
              <a:t>Trends in children’s </a:t>
            </a:r>
            <a:r>
              <a:rPr lang="en-GB" sz="2911" b="1" i="1" dirty="0">
                <a:solidFill>
                  <a:srgbClr val="FF0000"/>
                </a:solidFill>
                <a:latin typeface="Arial" panose="020B0604020202020204"/>
              </a:rPr>
              <a:t>well-being</a:t>
            </a:r>
            <a:r>
              <a:rPr lang="en-GB" sz="2911" b="1" dirty="0">
                <a:solidFill>
                  <a:srgbClr val="000000"/>
                </a:solidFill>
                <a:latin typeface="Arial" panose="020B0604020202020204"/>
              </a:rPr>
              <a:t> 2019-20 </a:t>
            </a:r>
            <a:br>
              <a:rPr lang="en-GB" sz="2911" b="1" dirty="0">
                <a:solidFill>
                  <a:srgbClr val="000000"/>
                </a:solidFill>
                <a:latin typeface="Arial" panose="020B0604020202020204"/>
              </a:rPr>
            </a:br>
            <a:endParaRPr lang="en-GB" sz="2183" b="1" dirty="0">
              <a:solidFill>
                <a:srgbClr val="00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624D3B2-E4E2-46EC-98DC-E652243FA68D}"/>
              </a:ext>
            </a:extLst>
          </p:cNvPr>
          <p:cNvPicPr>
            <a:picLocks noChangeAspect="1"/>
          </p:cNvPicPr>
          <p:nvPr/>
        </p:nvPicPr>
        <p:blipFill rotWithShape="1">
          <a:blip r:embed="rId3"/>
          <a:srcRect t="1" r="50246" b="-224"/>
          <a:stretch/>
        </p:blipFill>
        <p:spPr>
          <a:xfrm>
            <a:off x="2677224" y="1255178"/>
            <a:ext cx="3668584" cy="4956240"/>
          </a:xfrm>
          <a:prstGeom prst="rect">
            <a:avLst/>
          </a:prstGeom>
        </p:spPr>
      </p:pic>
      <p:sp>
        <p:nvSpPr>
          <p:cNvPr id="22" name="TextBox 21">
            <a:extLst>
              <a:ext uri="{FF2B5EF4-FFF2-40B4-BE49-F238E27FC236}">
                <a16:creationId xmlns:a16="http://schemas.microsoft.com/office/drawing/2014/main" id="{C42AA274-6776-481D-946B-2E983DD44879}"/>
              </a:ext>
            </a:extLst>
          </p:cNvPr>
          <p:cNvSpPr txBox="1"/>
          <p:nvPr/>
        </p:nvSpPr>
        <p:spPr>
          <a:xfrm>
            <a:off x="2677224" y="912253"/>
            <a:ext cx="8285468" cy="260392"/>
          </a:xfrm>
          <a:prstGeom prst="rect">
            <a:avLst/>
          </a:prstGeom>
          <a:noFill/>
        </p:spPr>
        <p:txBody>
          <a:bodyPr wrap="square">
            <a:spAutoFit/>
          </a:bodyPr>
          <a:lstStyle/>
          <a:p>
            <a:pPr defTabSz="277246"/>
            <a:r>
              <a:rPr lang="en-US" sz="1092" b="1" dirty="0">
                <a:solidFill>
                  <a:srgbClr val="000000"/>
                </a:solidFill>
                <a:latin typeface="Arial" panose="020B0604020202020204"/>
              </a:rPr>
              <a:t>Trends in children’s (aged 10 to 15) happiness with life as a whole, UK, 2009-10 to 2019-20</a:t>
            </a:r>
            <a:endParaRPr lang="en-GB" sz="1092" b="1" dirty="0">
              <a:solidFill>
                <a:srgbClr val="000000"/>
              </a:solidFill>
              <a:latin typeface="Arial" panose="020B0604020202020204"/>
            </a:endParaRPr>
          </a:p>
        </p:txBody>
      </p:sp>
      <p:grpSp>
        <p:nvGrpSpPr>
          <p:cNvPr id="10" name="Group 9">
            <a:extLst>
              <a:ext uri="{FF2B5EF4-FFF2-40B4-BE49-F238E27FC236}">
                <a16:creationId xmlns:a16="http://schemas.microsoft.com/office/drawing/2014/main" id="{30CAD3C7-88D1-48E3-9307-EBAC38AA9E44}"/>
              </a:ext>
            </a:extLst>
          </p:cNvPr>
          <p:cNvGrpSpPr/>
          <p:nvPr/>
        </p:nvGrpSpPr>
        <p:grpSpPr>
          <a:xfrm>
            <a:off x="6537639" y="1786863"/>
            <a:ext cx="5140217" cy="3192457"/>
            <a:chOff x="10781145" y="2946645"/>
            <a:chExt cx="8476673" cy="5264644"/>
          </a:xfrm>
        </p:grpSpPr>
        <p:sp>
          <p:nvSpPr>
            <p:cNvPr id="12" name="TextBox 11">
              <a:extLst>
                <a:ext uri="{FF2B5EF4-FFF2-40B4-BE49-F238E27FC236}">
                  <a16:creationId xmlns:a16="http://schemas.microsoft.com/office/drawing/2014/main" id="{CBD9FE5C-7B47-43A9-A11C-8CA8FEBF906F}"/>
                </a:ext>
              </a:extLst>
            </p:cNvPr>
            <p:cNvSpPr txBox="1"/>
            <p:nvPr/>
          </p:nvSpPr>
          <p:spPr>
            <a:xfrm>
              <a:off x="10781145" y="2946645"/>
              <a:ext cx="8476673" cy="5264644"/>
            </a:xfrm>
            <a:prstGeom prst="rect">
              <a:avLst/>
            </a:prstGeom>
            <a:solidFill>
              <a:srgbClr val="FEEDDC"/>
            </a:solidFill>
          </p:spPr>
          <p:txBody>
            <a:bodyPr wrap="square" lIns="87321" tIns="87321" rIns="87321" bIns="43660">
              <a:spAutoFit/>
            </a:bodyPr>
            <a:lstStyle/>
            <a:p>
              <a:pPr defTabSz="277246">
                <a:spcBef>
                  <a:spcPts val="728"/>
                </a:spcBef>
              </a:pPr>
              <a:r>
                <a:rPr lang="en-GB" sz="1455" dirty="0">
                  <a:solidFill>
                    <a:srgbClr val="000000"/>
                  </a:solidFill>
                  <a:latin typeface="Arial" panose="020B0604020202020204"/>
                </a:rPr>
                <a:t>In the latest wave of the survey (2019-20):</a:t>
              </a:r>
            </a:p>
            <a:p>
              <a:pPr defTabSz="277246"/>
              <a:endParaRPr lang="en-GB" sz="1213" dirty="0">
                <a:solidFill>
                  <a:srgbClr val="000000"/>
                </a:solidFill>
                <a:latin typeface="Arial" panose="020B0604020202020204"/>
              </a:endParaRPr>
            </a:p>
            <a:p>
              <a:pPr marL="831738" lvl="3" defTabSz="277246"/>
              <a:r>
                <a:rPr lang="en-GB" sz="1455" dirty="0">
                  <a:solidFill>
                    <a:srgbClr val="000000"/>
                  </a:solidFill>
                  <a:latin typeface="Arial" panose="020B0604020202020204"/>
                </a:rPr>
                <a:t>Mean happiness scores for life as a whole, friends, appearance, and school were significantly lower than when the survey began (2009-10). This was in spite of a slight upturn (not statistically significant) in the mean scores for friends, appearance, and school in 2019-20. </a:t>
              </a:r>
            </a:p>
            <a:p>
              <a:pPr marL="831738" lvl="3" defTabSz="277246"/>
              <a:endParaRPr lang="en-GB" sz="1455" dirty="0">
                <a:solidFill>
                  <a:srgbClr val="000000"/>
                </a:solidFill>
                <a:latin typeface="Arial" panose="020B0604020202020204"/>
              </a:endParaRPr>
            </a:p>
            <a:p>
              <a:pPr marL="831738" lvl="3" defTabSz="277246"/>
              <a:r>
                <a:rPr lang="en-GB" sz="1455" dirty="0">
                  <a:solidFill>
                    <a:srgbClr val="000000"/>
                  </a:solidFill>
                  <a:latin typeface="Arial" panose="020B0604020202020204"/>
                </a:rPr>
                <a:t>There was no significant difference in mean happiness scores for family or schoolwork (in spite of a decline in the latter in recent years) compared with 2009-10. </a:t>
              </a:r>
            </a:p>
            <a:p>
              <a:pPr marL="831738" lvl="3" defTabSz="277246"/>
              <a:endParaRPr lang="en-GB" sz="1213" dirty="0">
                <a:solidFill>
                  <a:srgbClr val="000000"/>
                </a:solidFill>
                <a:latin typeface="Arial" panose="020B0604020202020204"/>
              </a:endParaRPr>
            </a:p>
          </p:txBody>
        </p:sp>
        <p:pic>
          <p:nvPicPr>
            <p:cNvPr id="7" name="Picture 6">
              <a:extLst>
                <a:ext uri="{FF2B5EF4-FFF2-40B4-BE49-F238E27FC236}">
                  <a16:creationId xmlns:a16="http://schemas.microsoft.com/office/drawing/2014/main" id="{7B21F1B7-0D1D-433B-916F-3BFF377FEA25}"/>
                </a:ext>
              </a:extLst>
            </p:cNvPr>
            <p:cNvPicPr>
              <a:picLocks noChangeAspect="1"/>
            </p:cNvPicPr>
            <p:nvPr/>
          </p:nvPicPr>
          <p:blipFill>
            <a:blip r:embed="rId4"/>
            <a:stretch>
              <a:fillRect/>
            </a:stretch>
          </p:blipFill>
          <p:spPr>
            <a:xfrm>
              <a:off x="11093305" y="3967771"/>
              <a:ext cx="973644" cy="973644"/>
            </a:xfrm>
            <a:prstGeom prst="rect">
              <a:avLst/>
            </a:prstGeom>
          </p:spPr>
        </p:pic>
        <p:pic>
          <p:nvPicPr>
            <p:cNvPr id="9" name="Picture 8">
              <a:extLst>
                <a:ext uri="{FF2B5EF4-FFF2-40B4-BE49-F238E27FC236}">
                  <a16:creationId xmlns:a16="http://schemas.microsoft.com/office/drawing/2014/main" id="{E8D29C2A-8E17-464B-889C-E4247251ED1C}"/>
                </a:ext>
              </a:extLst>
            </p:cNvPr>
            <p:cNvPicPr>
              <a:picLocks noChangeAspect="1"/>
            </p:cNvPicPr>
            <p:nvPr/>
          </p:nvPicPr>
          <p:blipFill>
            <a:blip r:embed="rId5"/>
            <a:stretch>
              <a:fillRect/>
            </a:stretch>
          </p:blipFill>
          <p:spPr>
            <a:xfrm>
              <a:off x="10941771" y="6455318"/>
              <a:ext cx="1125178" cy="1088882"/>
            </a:xfrm>
            <a:prstGeom prst="rect">
              <a:avLst/>
            </a:prstGeom>
          </p:spPr>
        </p:pic>
      </p:grpSp>
      <p:sp>
        <p:nvSpPr>
          <p:cNvPr id="21" name="TextBox 20">
            <a:extLst>
              <a:ext uri="{FF2B5EF4-FFF2-40B4-BE49-F238E27FC236}">
                <a16:creationId xmlns:a16="http://schemas.microsoft.com/office/drawing/2014/main" id="{BC2A8764-4C34-4571-A8D0-08B1D7773C34}"/>
              </a:ext>
            </a:extLst>
          </p:cNvPr>
          <p:cNvSpPr txBox="1"/>
          <p:nvPr/>
        </p:nvSpPr>
        <p:spPr>
          <a:xfrm>
            <a:off x="2850284" y="6104660"/>
            <a:ext cx="8366330" cy="428387"/>
          </a:xfrm>
          <a:prstGeom prst="rect">
            <a:avLst/>
          </a:prstGeom>
          <a:noFill/>
        </p:spPr>
        <p:txBody>
          <a:bodyPr wrap="square">
            <a:spAutoFit/>
          </a:bodyPr>
          <a:lstStyle/>
          <a:p>
            <a:pPr defTabSz="277246"/>
            <a:r>
              <a:rPr lang="en-GB" sz="728">
                <a:solidFill>
                  <a:srgbClr val="000000"/>
                </a:solidFill>
                <a:latin typeface="Arial" panose="020B0604020202020204"/>
              </a:rPr>
              <a:t>Source: University of Essex, Institute for Social and Economic Research. (2022). Understanding Society: Waves 1-11, 2009-2020 and Harmonised BHPS: Waves 1-18, 1991-2009. [data collection]. 15th Edition. UK Data Service. SN: 6614, DOI: 10.5255/UKDA-SN-6614-16. </a:t>
            </a:r>
          </a:p>
          <a:p>
            <a:pPr defTabSz="277246"/>
            <a:r>
              <a:rPr lang="en-GB" sz="728">
                <a:solidFill>
                  <a:srgbClr val="000000"/>
                </a:solidFill>
                <a:latin typeface="Arial" panose="020B0604020202020204"/>
              </a:rPr>
              <a:t>Presentational note: All graphs use the same size range of values (1.2) so that they can be visually compared. Data are weighted (confidence intervals take account of design effects).</a:t>
            </a:r>
          </a:p>
        </p:txBody>
      </p:sp>
    </p:spTree>
    <p:extLst>
      <p:ext uri="{BB962C8B-B14F-4D97-AF65-F5344CB8AC3E}">
        <p14:creationId xmlns:p14="http://schemas.microsoft.com/office/powerpoint/2010/main" val="333898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E7E38-4BBE-4098-A6B2-43F5F49F1A62}"/>
              </a:ext>
            </a:extLst>
          </p:cNvPr>
          <p:cNvSpPr txBox="1"/>
          <p:nvPr/>
        </p:nvSpPr>
        <p:spPr>
          <a:xfrm>
            <a:off x="2625241" y="323657"/>
            <a:ext cx="7684772" cy="821829"/>
          </a:xfrm>
          <a:prstGeom prst="rect">
            <a:avLst/>
          </a:prstGeom>
          <a:noFill/>
        </p:spPr>
        <p:txBody>
          <a:bodyPr wrap="square" numCol="1" spcCol="360000" rtlCol="0">
            <a:noAutofit/>
          </a:bodyPr>
          <a:lstStyle/>
          <a:p>
            <a:pPr defTabSz="277246">
              <a:spcBef>
                <a:spcPts val="1092"/>
              </a:spcBef>
              <a:spcAft>
                <a:spcPts val="1092"/>
              </a:spcAft>
            </a:pPr>
            <a:r>
              <a:rPr lang="en-GB" sz="2426" b="1" dirty="0">
                <a:solidFill>
                  <a:srgbClr val="000000"/>
                </a:solidFill>
                <a:latin typeface="Arial" panose="020B0604020202020204"/>
              </a:rPr>
              <a:t>Gender differences in children’s well-being 2019-20 </a:t>
            </a:r>
            <a:br>
              <a:rPr lang="en-GB" sz="2911" b="1" dirty="0">
                <a:solidFill>
                  <a:srgbClr val="000000"/>
                </a:solidFill>
                <a:latin typeface="Arial" panose="020B0604020202020204"/>
              </a:rPr>
            </a:br>
            <a:endParaRPr lang="en-GB" sz="2183"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9483AA1-28C3-4AA0-9BA8-E21115DC1707}"/>
              </a:ext>
            </a:extLst>
          </p:cNvPr>
          <p:cNvPicPr>
            <a:picLocks noChangeAspect="1"/>
          </p:cNvPicPr>
          <p:nvPr/>
        </p:nvPicPr>
        <p:blipFill>
          <a:blip r:embed="rId3"/>
          <a:stretch>
            <a:fillRect/>
          </a:stretch>
        </p:blipFill>
        <p:spPr>
          <a:xfrm>
            <a:off x="2751555" y="1593543"/>
            <a:ext cx="2775591" cy="3229622"/>
          </a:xfrm>
          <a:prstGeom prst="rect">
            <a:avLst/>
          </a:prstGeom>
        </p:spPr>
      </p:pic>
      <p:pic>
        <p:nvPicPr>
          <p:cNvPr id="8" name="Picture 7">
            <a:extLst>
              <a:ext uri="{FF2B5EF4-FFF2-40B4-BE49-F238E27FC236}">
                <a16:creationId xmlns:a16="http://schemas.microsoft.com/office/drawing/2014/main" id="{9115DE46-C8C1-4D6E-BD24-D5922077510B}"/>
              </a:ext>
            </a:extLst>
          </p:cNvPr>
          <p:cNvPicPr>
            <a:picLocks noChangeAspect="1"/>
          </p:cNvPicPr>
          <p:nvPr/>
        </p:nvPicPr>
        <p:blipFill rotWithShape="1">
          <a:blip r:embed="rId4"/>
          <a:srcRect t="703" r="3773"/>
          <a:stretch/>
        </p:blipFill>
        <p:spPr>
          <a:xfrm>
            <a:off x="5468100" y="1596226"/>
            <a:ext cx="2775591" cy="3229596"/>
          </a:xfrm>
          <a:prstGeom prst="rect">
            <a:avLst/>
          </a:prstGeom>
        </p:spPr>
      </p:pic>
      <p:pic>
        <p:nvPicPr>
          <p:cNvPr id="10" name="Picture 9">
            <a:extLst>
              <a:ext uri="{FF2B5EF4-FFF2-40B4-BE49-F238E27FC236}">
                <a16:creationId xmlns:a16="http://schemas.microsoft.com/office/drawing/2014/main" id="{DD4B8633-B1FA-4BD5-8297-3653222B7A3E}"/>
              </a:ext>
            </a:extLst>
          </p:cNvPr>
          <p:cNvPicPr>
            <a:picLocks noChangeAspect="1"/>
          </p:cNvPicPr>
          <p:nvPr/>
        </p:nvPicPr>
        <p:blipFill rotWithShape="1">
          <a:blip r:embed="rId5"/>
          <a:srcRect t="2078"/>
          <a:stretch/>
        </p:blipFill>
        <p:spPr>
          <a:xfrm>
            <a:off x="8090381" y="1593543"/>
            <a:ext cx="2830196" cy="3293159"/>
          </a:xfrm>
          <a:prstGeom prst="rect">
            <a:avLst/>
          </a:prstGeom>
        </p:spPr>
      </p:pic>
      <p:sp>
        <p:nvSpPr>
          <p:cNvPr id="11" name="TextBox 10">
            <a:extLst>
              <a:ext uri="{FF2B5EF4-FFF2-40B4-BE49-F238E27FC236}">
                <a16:creationId xmlns:a16="http://schemas.microsoft.com/office/drawing/2014/main" id="{2B4D7381-8239-451A-94B5-40E20C9ACEFA}"/>
              </a:ext>
            </a:extLst>
          </p:cNvPr>
          <p:cNvSpPr txBox="1"/>
          <p:nvPr/>
        </p:nvSpPr>
        <p:spPr>
          <a:xfrm>
            <a:off x="2677735" y="1340479"/>
            <a:ext cx="8285468" cy="260392"/>
          </a:xfrm>
          <a:prstGeom prst="rect">
            <a:avLst/>
          </a:prstGeom>
          <a:noFill/>
        </p:spPr>
        <p:txBody>
          <a:bodyPr wrap="square">
            <a:spAutoFit/>
          </a:bodyPr>
          <a:lstStyle/>
          <a:p>
            <a:pPr defTabSz="277246"/>
            <a:r>
              <a:rPr lang="en-US" sz="1092" b="1" dirty="0">
                <a:solidFill>
                  <a:srgbClr val="000000"/>
                </a:solidFill>
                <a:latin typeface="Arial" panose="020B0604020202020204"/>
              </a:rPr>
              <a:t>Trends in children’s happiness with different aspects of life by gender, UK, 2009-10 to 2019-20</a:t>
            </a:r>
            <a:endParaRPr lang="en-GB" sz="1092" b="1" dirty="0">
              <a:solidFill>
                <a:srgbClr val="000000"/>
              </a:solidFill>
              <a:latin typeface="Arial" panose="020B0604020202020204"/>
            </a:endParaRPr>
          </a:p>
        </p:txBody>
      </p:sp>
      <p:sp>
        <p:nvSpPr>
          <p:cNvPr id="7" name="TextBox 6">
            <a:extLst>
              <a:ext uri="{FF2B5EF4-FFF2-40B4-BE49-F238E27FC236}">
                <a16:creationId xmlns:a16="http://schemas.microsoft.com/office/drawing/2014/main" id="{CEE2ED07-8027-403B-83CC-322A7C403DBD}"/>
              </a:ext>
            </a:extLst>
          </p:cNvPr>
          <p:cNvSpPr txBox="1"/>
          <p:nvPr/>
        </p:nvSpPr>
        <p:spPr>
          <a:xfrm>
            <a:off x="2751556" y="4915804"/>
            <a:ext cx="8366330" cy="428387"/>
          </a:xfrm>
          <a:prstGeom prst="rect">
            <a:avLst/>
          </a:prstGeom>
          <a:noFill/>
        </p:spPr>
        <p:txBody>
          <a:bodyPr wrap="square">
            <a:spAutoFit/>
          </a:bodyPr>
          <a:lstStyle/>
          <a:p>
            <a:pPr defTabSz="277246"/>
            <a:r>
              <a:rPr lang="en-GB" sz="728" dirty="0">
                <a:solidFill>
                  <a:srgbClr val="000000"/>
                </a:solidFill>
                <a:latin typeface="Arial" panose="020B0604020202020204"/>
              </a:rPr>
              <a:t>Source: University of Essex, Institute for Social and Economic Research. (2022). Understanding Society: Waves 1-11, 2009-2020 and Harmonised BHPS: Waves 1-18, 1991-2009. [data collection]. 15th Edition. UK Data Service. SN: 6614, DOI: 10.5255/UKDA-SN-6614-16. </a:t>
            </a:r>
          </a:p>
          <a:p>
            <a:pPr defTabSz="277246"/>
            <a:r>
              <a:rPr lang="en-GB" sz="728" dirty="0">
                <a:solidFill>
                  <a:srgbClr val="000000"/>
                </a:solidFill>
                <a:latin typeface="Arial" panose="020B0604020202020204"/>
              </a:rPr>
              <a:t>Presentational note: All graphs use the same size range of values (1.2) so that they can be visually compared. Data are weighted (confidence intervals take account of design effects).</a:t>
            </a:r>
          </a:p>
        </p:txBody>
      </p:sp>
      <p:sp>
        <p:nvSpPr>
          <p:cNvPr id="9" name="Rectangle 8">
            <a:extLst>
              <a:ext uri="{FF2B5EF4-FFF2-40B4-BE49-F238E27FC236}">
                <a16:creationId xmlns:a16="http://schemas.microsoft.com/office/drawing/2014/main" id="{9C9C719F-4E10-40DA-AB6F-097ADDD8F13A}"/>
              </a:ext>
            </a:extLst>
          </p:cNvPr>
          <p:cNvSpPr/>
          <p:nvPr/>
        </p:nvSpPr>
        <p:spPr>
          <a:xfrm>
            <a:off x="2816361" y="5499226"/>
            <a:ext cx="7685974" cy="940553"/>
          </a:xfrm>
          <a:custGeom>
            <a:avLst/>
            <a:gdLst>
              <a:gd name="connsiteX0" fmla="*/ 0 w 7685974"/>
              <a:gd name="connsiteY0" fmla="*/ 0 h 940553"/>
              <a:gd name="connsiteX1" fmla="*/ 468146 w 7685974"/>
              <a:gd name="connsiteY1" fmla="*/ 0 h 940553"/>
              <a:gd name="connsiteX2" fmla="*/ 936291 w 7685974"/>
              <a:gd name="connsiteY2" fmla="*/ 0 h 940553"/>
              <a:gd name="connsiteX3" fmla="*/ 1481297 w 7685974"/>
              <a:gd name="connsiteY3" fmla="*/ 0 h 940553"/>
              <a:gd name="connsiteX4" fmla="*/ 2180022 w 7685974"/>
              <a:gd name="connsiteY4" fmla="*/ 0 h 940553"/>
              <a:gd name="connsiteX5" fmla="*/ 2801887 w 7685974"/>
              <a:gd name="connsiteY5" fmla="*/ 0 h 940553"/>
              <a:gd name="connsiteX6" fmla="*/ 3654331 w 7685974"/>
              <a:gd name="connsiteY6" fmla="*/ 0 h 940553"/>
              <a:gd name="connsiteX7" fmla="*/ 4122477 w 7685974"/>
              <a:gd name="connsiteY7" fmla="*/ 0 h 940553"/>
              <a:gd name="connsiteX8" fmla="*/ 4590623 w 7685974"/>
              <a:gd name="connsiteY8" fmla="*/ 0 h 940553"/>
              <a:gd name="connsiteX9" fmla="*/ 5289348 w 7685974"/>
              <a:gd name="connsiteY9" fmla="*/ 0 h 940553"/>
              <a:gd name="connsiteX10" fmla="*/ 5834353 w 7685974"/>
              <a:gd name="connsiteY10" fmla="*/ 0 h 940553"/>
              <a:gd name="connsiteX11" fmla="*/ 6609938 w 7685974"/>
              <a:gd name="connsiteY11" fmla="*/ 0 h 940553"/>
              <a:gd name="connsiteX12" fmla="*/ 7078083 w 7685974"/>
              <a:gd name="connsiteY12" fmla="*/ 0 h 940553"/>
              <a:gd name="connsiteX13" fmla="*/ 7685974 w 7685974"/>
              <a:gd name="connsiteY13" fmla="*/ 0 h 940553"/>
              <a:gd name="connsiteX14" fmla="*/ 7685974 w 7685974"/>
              <a:gd name="connsiteY14" fmla="*/ 451465 h 940553"/>
              <a:gd name="connsiteX15" fmla="*/ 7685974 w 7685974"/>
              <a:gd name="connsiteY15" fmla="*/ 940553 h 940553"/>
              <a:gd name="connsiteX16" fmla="*/ 6833530 w 7685974"/>
              <a:gd name="connsiteY16" fmla="*/ 940553 h 940553"/>
              <a:gd name="connsiteX17" fmla="*/ 5981085 w 7685974"/>
              <a:gd name="connsiteY17" fmla="*/ 940553 h 940553"/>
              <a:gd name="connsiteX18" fmla="*/ 5205501 w 7685974"/>
              <a:gd name="connsiteY18" fmla="*/ 940553 h 940553"/>
              <a:gd name="connsiteX19" fmla="*/ 4660495 w 7685974"/>
              <a:gd name="connsiteY19" fmla="*/ 940553 h 940553"/>
              <a:gd name="connsiteX20" fmla="*/ 4115490 w 7685974"/>
              <a:gd name="connsiteY20" fmla="*/ 940553 h 940553"/>
              <a:gd name="connsiteX21" fmla="*/ 3570484 w 7685974"/>
              <a:gd name="connsiteY21" fmla="*/ 940553 h 940553"/>
              <a:gd name="connsiteX22" fmla="*/ 2718040 w 7685974"/>
              <a:gd name="connsiteY22" fmla="*/ 940553 h 940553"/>
              <a:gd name="connsiteX23" fmla="*/ 1942455 w 7685974"/>
              <a:gd name="connsiteY23" fmla="*/ 940553 h 940553"/>
              <a:gd name="connsiteX24" fmla="*/ 1166871 w 7685974"/>
              <a:gd name="connsiteY24" fmla="*/ 940553 h 940553"/>
              <a:gd name="connsiteX25" fmla="*/ 698725 w 7685974"/>
              <a:gd name="connsiteY25" fmla="*/ 940553 h 940553"/>
              <a:gd name="connsiteX26" fmla="*/ 0 w 7685974"/>
              <a:gd name="connsiteY26" fmla="*/ 940553 h 940553"/>
              <a:gd name="connsiteX27" fmla="*/ 0 w 7685974"/>
              <a:gd name="connsiteY27" fmla="*/ 460871 h 940553"/>
              <a:gd name="connsiteX28" fmla="*/ 0 w 7685974"/>
              <a:gd name="connsiteY28" fmla="*/ 0 h 94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85974" h="940553" fill="none" extrusionOk="0">
                <a:moveTo>
                  <a:pt x="0" y="0"/>
                </a:moveTo>
                <a:cubicBezTo>
                  <a:pt x="128557" y="-19280"/>
                  <a:pt x="308942" y="-10259"/>
                  <a:pt x="468146" y="0"/>
                </a:cubicBezTo>
                <a:cubicBezTo>
                  <a:pt x="627350" y="10259"/>
                  <a:pt x="812067" y="-8892"/>
                  <a:pt x="936291" y="0"/>
                </a:cubicBezTo>
                <a:cubicBezTo>
                  <a:pt x="1060516" y="8892"/>
                  <a:pt x="1292279" y="-15231"/>
                  <a:pt x="1481297" y="0"/>
                </a:cubicBezTo>
                <a:cubicBezTo>
                  <a:pt x="1670315" y="15231"/>
                  <a:pt x="1923009" y="28815"/>
                  <a:pt x="2180022" y="0"/>
                </a:cubicBezTo>
                <a:cubicBezTo>
                  <a:pt x="2437036" y="-28815"/>
                  <a:pt x="2532486" y="23916"/>
                  <a:pt x="2801887" y="0"/>
                </a:cubicBezTo>
                <a:cubicBezTo>
                  <a:pt x="3071289" y="-23916"/>
                  <a:pt x="3425248" y="-21636"/>
                  <a:pt x="3654331" y="0"/>
                </a:cubicBezTo>
                <a:cubicBezTo>
                  <a:pt x="3883414" y="21636"/>
                  <a:pt x="3904440" y="-19346"/>
                  <a:pt x="4122477" y="0"/>
                </a:cubicBezTo>
                <a:cubicBezTo>
                  <a:pt x="4340514" y="19346"/>
                  <a:pt x="4440463" y="-7602"/>
                  <a:pt x="4590623" y="0"/>
                </a:cubicBezTo>
                <a:cubicBezTo>
                  <a:pt x="4740783" y="7602"/>
                  <a:pt x="5096136" y="-15713"/>
                  <a:pt x="5289348" y="0"/>
                </a:cubicBezTo>
                <a:cubicBezTo>
                  <a:pt x="5482560" y="15713"/>
                  <a:pt x="5660782" y="18003"/>
                  <a:pt x="5834353" y="0"/>
                </a:cubicBezTo>
                <a:cubicBezTo>
                  <a:pt x="6007924" y="-18003"/>
                  <a:pt x="6236532" y="-5126"/>
                  <a:pt x="6609938" y="0"/>
                </a:cubicBezTo>
                <a:cubicBezTo>
                  <a:pt x="6983344" y="5126"/>
                  <a:pt x="6969021" y="-14908"/>
                  <a:pt x="7078083" y="0"/>
                </a:cubicBezTo>
                <a:cubicBezTo>
                  <a:pt x="7187146" y="14908"/>
                  <a:pt x="7390491" y="20925"/>
                  <a:pt x="7685974" y="0"/>
                </a:cubicBezTo>
                <a:cubicBezTo>
                  <a:pt x="7689791" y="191970"/>
                  <a:pt x="7672855" y="302518"/>
                  <a:pt x="7685974" y="451465"/>
                </a:cubicBezTo>
                <a:cubicBezTo>
                  <a:pt x="7699093" y="600412"/>
                  <a:pt x="7675122" y="741283"/>
                  <a:pt x="7685974" y="940553"/>
                </a:cubicBezTo>
                <a:cubicBezTo>
                  <a:pt x="7396575" y="906927"/>
                  <a:pt x="7155853" y="938317"/>
                  <a:pt x="6833530" y="940553"/>
                </a:cubicBezTo>
                <a:cubicBezTo>
                  <a:pt x="6511207" y="942789"/>
                  <a:pt x="6211785" y="900337"/>
                  <a:pt x="5981085" y="940553"/>
                </a:cubicBezTo>
                <a:cubicBezTo>
                  <a:pt x="5750386" y="980769"/>
                  <a:pt x="5471211" y="914606"/>
                  <a:pt x="5205501" y="940553"/>
                </a:cubicBezTo>
                <a:cubicBezTo>
                  <a:pt x="4939791" y="966500"/>
                  <a:pt x="4827095" y="943823"/>
                  <a:pt x="4660495" y="940553"/>
                </a:cubicBezTo>
                <a:cubicBezTo>
                  <a:pt x="4493895" y="937283"/>
                  <a:pt x="4245107" y="965441"/>
                  <a:pt x="4115490" y="940553"/>
                </a:cubicBezTo>
                <a:cubicBezTo>
                  <a:pt x="3985874" y="915665"/>
                  <a:pt x="3743857" y="961707"/>
                  <a:pt x="3570484" y="940553"/>
                </a:cubicBezTo>
                <a:cubicBezTo>
                  <a:pt x="3397111" y="919399"/>
                  <a:pt x="2911060" y="966193"/>
                  <a:pt x="2718040" y="940553"/>
                </a:cubicBezTo>
                <a:cubicBezTo>
                  <a:pt x="2525020" y="914913"/>
                  <a:pt x="2196060" y="947861"/>
                  <a:pt x="1942455" y="940553"/>
                </a:cubicBezTo>
                <a:cubicBezTo>
                  <a:pt x="1688850" y="933245"/>
                  <a:pt x="1376259" y="908913"/>
                  <a:pt x="1166871" y="940553"/>
                </a:cubicBezTo>
                <a:cubicBezTo>
                  <a:pt x="957483" y="972193"/>
                  <a:pt x="847717" y="957542"/>
                  <a:pt x="698725" y="940553"/>
                </a:cubicBezTo>
                <a:cubicBezTo>
                  <a:pt x="549733" y="923564"/>
                  <a:pt x="180554" y="964282"/>
                  <a:pt x="0" y="940553"/>
                </a:cubicBezTo>
                <a:cubicBezTo>
                  <a:pt x="-23039" y="731234"/>
                  <a:pt x="11525" y="698885"/>
                  <a:pt x="0" y="460871"/>
                </a:cubicBezTo>
                <a:cubicBezTo>
                  <a:pt x="-11525" y="222857"/>
                  <a:pt x="-146" y="92883"/>
                  <a:pt x="0" y="0"/>
                </a:cubicBezTo>
                <a:close/>
              </a:path>
              <a:path w="7685974" h="940553" stroke="0" extrusionOk="0">
                <a:moveTo>
                  <a:pt x="0" y="0"/>
                </a:moveTo>
                <a:cubicBezTo>
                  <a:pt x="237596" y="2551"/>
                  <a:pt x="361953" y="27818"/>
                  <a:pt x="621865" y="0"/>
                </a:cubicBezTo>
                <a:cubicBezTo>
                  <a:pt x="881778" y="-27818"/>
                  <a:pt x="997721" y="-16054"/>
                  <a:pt x="1320590" y="0"/>
                </a:cubicBezTo>
                <a:cubicBezTo>
                  <a:pt x="1643459" y="16054"/>
                  <a:pt x="1599927" y="-10696"/>
                  <a:pt x="1865596" y="0"/>
                </a:cubicBezTo>
                <a:cubicBezTo>
                  <a:pt x="2131265" y="10696"/>
                  <a:pt x="2139391" y="-4110"/>
                  <a:pt x="2333741" y="0"/>
                </a:cubicBezTo>
                <a:cubicBezTo>
                  <a:pt x="2528092" y="4110"/>
                  <a:pt x="2694901" y="-12495"/>
                  <a:pt x="2878747" y="0"/>
                </a:cubicBezTo>
                <a:cubicBezTo>
                  <a:pt x="3062593" y="12495"/>
                  <a:pt x="3222211" y="23137"/>
                  <a:pt x="3423752" y="0"/>
                </a:cubicBezTo>
                <a:cubicBezTo>
                  <a:pt x="3625293" y="-23137"/>
                  <a:pt x="3856557" y="-27267"/>
                  <a:pt x="4199337" y="0"/>
                </a:cubicBezTo>
                <a:cubicBezTo>
                  <a:pt x="4542117" y="27267"/>
                  <a:pt x="4544108" y="8424"/>
                  <a:pt x="4821202" y="0"/>
                </a:cubicBezTo>
                <a:cubicBezTo>
                  <a:pt x="5098296" y="-8424"/>
                  <a:pt x="5300040" y="-18856"/>
                  <a:pt x="5673646" y="0"/>
                </a:cubicBezTo>
                <a:cubicBezTo>
                  <a:pt x="6047252" y="18856"/>
                  <a:pt x="6091060" y="33784"/>
                  <a:pt x="6372371" y="0"/>
                </a:cubicBezTo>
                <a:cubicBezTo>
                  <a:pt x="6653682" y="-33784"/>
                  <a:pt x="6924112" y="7086"/>
                  <a:pt x="7071096" y="0"/>
                </a:cubicBezTo>
                <a:cubicBezTo>
                  <a:pt x="7218080" y="-7086"/>
                  <a:pt x="7422581" y="-5495"/>
                  <a:pt x="7685974" y="0"/>
                </a:cubicBezTo>
                <a:cubicBezTo>
                  <a:pt x="7708436" y="179932"/>
                  <a:pt x="7691929" y="272133"/>
                  <a:pt x="7685974" y="470277"/>
                </a:cubicBezTo>
                <a:cubicBezTo>
                  <a:pt x="7680019" y="668421"/>
                  <a:pt x="7692016" y="727151"/>
                  <a:pt x="7685974" y="940553"/>
                </a:cubicBezTo>
                <a:cubicBezTo>
                  <a:pt x="7502857" y="930598"/>
                  <a:pt x="7337652" y="949960"/>
                  <a:pt x="7217828" y="940553"/>
                </a:cubicBezTo>
                <a:cubicBezTo>
                  <a:pt x="7098004" y="931146"/>
                  <a:pt x="6854456" y="916610"/>
                  <a:pt x="6519103" y="940553"/>
                </a:cubicBezTo>
                <a:cubicBezTo>
                  <a:pt x="6183750" y="964496"/>
                  <a:pt x="6039426" y="948407"/>
                  <a:pt x="5743519" y="940553"/>
                </a:cubicBezTo>
                <a:cubicBezTo>
                  <a:pt x="5447612" y="932699"/>
                  <a:pt x="5476739" y="944014"/>
                  <a:pt x="5275373" y="940553"/>
                </a:cubicBezTo>
                <a:cubicBezTo>
                  <a:pt x="5074007" y="937092"/>
                  <a:pt x="4890794" y="929419"/>
                  <a:pt x="4730368" y="940553"/>
                </a:cubicBezTo>
                <a:cubicBezTo>
                  <a:pt x="4569943" y="951687"/>
                  <a:pt x="4281084" y="944928"/>
                  <a:pt x="4031643" y="940553"/>
                </a:cubicBezTo>
                <a:cubicBezTo>
                  <a:pt x="3782202" y="936178"/>
                  <a:pt x="3404107" y="900263"/>
                  <a:pt x="3179198" y="940553"/>
                </a:cubicBezTo>
                <a:cubicBezTo>
                  <a:pt x="2954290" y="980843"/>
                  <a:pt x="2788416" y="922963"/>
                  <a:pt x="2634193" y="940553"/>
                </a:cubicBezTo>
                <a:cubicBezTo>
                  <a:pt x="2479971" y="958143"/>
                  <a:pt x="2048973" y="945450"/>
                  <a:pt x="1781749" y="940553"/>
                </a:cubicBezTo>
                <a:cubicBezTo>
                  <a:pt x="1514525" y="935656"/>
                  <a:pt x="1284738" y="948531"/>
                  <a:pt x="1159883" y="940553"/>
                </a:cubicBezTo>
                <a:cubicBezTo>
                  <a:pt x="1035028" y="932575"/>
                  <a:pt x="383469" y="890062"/>
                  <a:pt x="0" y="940553"/>
                </a:cubicBezTo>
                <a:cubicBezTo>
                  <a:pt x="3129" y="817273"/>
                  <a:pt x="-1522" y="637006"/>
                  <a:pt x="0" y="489088"/>
                </a:cubicBezTo>
                <a:cubicBezTo>
                  <a:pt x="1522" y="341170"/>
                  <a:pt x="7508" y="131075"/>
                  <a:pt x="0" y="0"/>
                </a:cubicBezTo>
                <a:close/>
              </a:path>
            </a:pathLst>
          </a:custGeom>
          <a:solidFill>
            <a:schemeClr val="accent3">
              <a:lumMod val="20000"/>
              <a:lumOff val="80000"/>
            </a:schemeClr>
          </a:solidFill>
          <a:ln>
            <a:solidFill>
              <a:schemeClr val="accent3">
                <a:lumMod val="20000"/>
                <a:lumOff val="80000"/>
                <a:alpha val="65000"/>
              </a:schemeClr>
            </a:solidFill>
            <a:extLst>
              <a:ext uri="{C807C97D-BFC1-408E-A445-0C87EB9F89A2}">
                <ask:lineSketchStyleProps xmlns:ask="http://schemas.microsoft.com/office/drawing/2018/sketchyshapes" sd="87604046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09151" tIns="109151" rIns="109151" bIns="109151" rtlCol="0" anchor="ctr"/>
          <a:lstStyle/>
          <a:p>
            <a:pPr defTabSz="277246"/>
            <a:r>
              <a:rPr lang="en-US" sz="1455" b="1" dirty="0">
                <a:solidFill>
                  <a:srgbClr val="000000">
                    <a:lumMod val="75000"/>
                    <a:lumOff val="25000"/>
                  </a:srgbClr>
                </a:solidFill>
                <a:latin typeface="Arial" panose="020B0604020202020204"/>
              </a:rPr>
              <a:t>Differences by gender:</a:t>
            </a:r>
            <a:endParaRPr lang="en-US" sz="1455" dirty="0">
              <a:solidFill>
                <a:srgbClr val="000000">
                  <a:lumMod val="75000"/>
                  <a:lumOff val="25000"/>
                </a:srgbClr>
              </a:solidFill>
              <a:latin typeface="Arial" panose="020B0604020202020204"/>
            </a:endParaRPr>
          </a:p>
          <a:p>
            <a:pPr defTabSz="277246">
              <a:spcAft>
                <a:spcPts val="728"/>
              </a:spcAft>
            </a:pPr>
            <a:r>
              <a:rPr lang="en-US" sz="1455" dirty="0">
                <a:solidFill>
                  <a:srgbClr val="000000">
                    <a:lumMod val="75000"/>
                    <a:lumOff val="25000"/>
                  </a:srgbClr>
                </a:solidFill>
                <a:latin typeface="Arial" panose="020B0604020202020204"/>
              </a:rPr>
              <a:t>Males were significantly happier with their appearance across surveys, and females with their schoolwork in 8 of the 11 surveys conducted to date (but not </a:t>
            </a:r>
            <a:r>
              <a:rPr lang="en-GB" sz="1455" dirty="0">
                <a:solidFill>
                  <a:srgbClr val="000000">
                    <a:lumMod val="75000"/>
                    <a:lumOff val="25000"/>
                  </a:srgbClr>
                </a:solidFill>
                <a:latin typeface="Arial" panose="020B0604020202020204"/>
              </a:rPr>
              <a:t>in 2019-20).</a:t>
            </a:r>
          </a:p>
        </p:txBody>
      </p:sp>
    </p:spTree>
    <p:extLst>
      <p:ext uri="{BB962C8B-B14F-4D97-AF65-F5344CB8AC3E}">
        <p14:creationId xmlns:p14="http://schemas.microsoft.com/office/powerpoint/2010/main" val="285721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7165C7-4395-4EAA-AC73-E08A31FEDAB8}"/>
              </a:ext>
            </a:extLst>
          </p:cNvPr>
          <p:cNvGraphicFramePr/>
          <p:nvPr>
            <p:extLst>
              <p:ext uri="{D42A27DB-BD31-4B8C-83A1-F6EECF244321}">
                <p14:modId xmlns:p14="http://schemas.microsoft.com/office/powerpoint/2010/main" val="128690620"/>
              </p:ext>
            </p:extLst>
          </p:nvPr>
        </p:nvGraphicFramePr>
        <p:xfrm>
          <a:off x="3019328" y="7982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Placeholder 1">
            <a:extLst>
              <a:ext uri="{FF2B5EF4-FFF2-40B4-BE49-F238E27FC236}">
                <a16:creationId xmlns:a16="http://schemas.microsoft.com/office/drawing/2014/main" id="{D3E7080C-B61D-4277-958C-2BCC883F50D8}"/>
              </a:ext>
            </a:extLst>
          </p:cNvPr>
          <p:cNvSpPr txBox="1">
            <a:spLocks/>
          </p:cNvSpPr>
          <p:nvPr/>
        </p:nvSpPr>
        <p:spPr>
          <a:xfrm>
            <a:off x="2647833" y="232433"/>
            <a:ext cx="6501777" cy="625869"/>
          </a:xfrm>
          <a:prstGeom prst="rect">
            <a:avLst/>
          </a:prstGeom>
          <a:solidFill>
            <a:schemeClr val="bg1"/>
          </a:solidFill>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US" sz="3600" b="1" dirty="0">
                <a:solidFill>
                  <a:srgbClr val="019E9E"/>
                </a:solidFill>
                <a:latin typeface="Arial" panose="020B0604020202020204" pitchFamily="34" charset="0"/>
                <a:cs typeface="Arial" panose="020B0604020202020204" pitchFamily="34" charset="0"/>
              </a:rPr>
              <a:t>The push and pull for young people</a:t>
            </a:r>
            <a:endParaRPr lang="en-GB" sz="3600" b="1" dirty="0">
              <a:solidFill>
                <a:srgbClr val="019E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13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163130B-33D1-42B2-B4C3-1BDB611F585D}"/>
              </a:ext>
            </a:extLst>
          </p:cNvPr>
          <p:cNvSpPr/>
          <p:nvPr/>
        </p:nvSpPr>
        <p:spPr>
          <a:xfrm>
            <a:off x="2159779" y="140245"/>
            <a:ext cx="5744451" cy="23673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effectLst/>
                <a:latin typeface="Arial" panose="020B0604020202020204" pitchFamily="34" charset="0"/>
                <a:ea typeface="Calibri" panose="020F0502020204030204" pitchFamily="34" charset="0"/>
              </a:rPr>
              <a:t>I feel that as teenagers we think a lot about the future especially having a new house. But we don’t actually get taught about buying a house or mortgages so we are not educated on this aspect of our future</a:t>
            </a:r>
            <a:endParaRPr lang="en-GB" dirty="0">
              <a:solidFill>
                <a:schemeClr val="tx1"/>
              </a:solidFill>
            </a:endParaRPr>
          </a:p>
        </p:txBody>
      </p:sp>
      <p:sp>
        <p:nvSpPr>
          <p:cNvPr id="3" name="Speech Bubble: Oval 2">
            <a:extLst>
              <a:ext uri="{FF2B5EF4-FFF2-40B4-BE49-F238E27FC236}">
                <a16:creationId xmlns:a16="http://schemas.microsoft.com/office/drawing/2014/main" id="{5AE7A1C4-6742-4720-A1E5-70D179534428}"/>
              </a:ext>
            </a:extLst>
          </p:cNvPr>
          <p:cNvSpPr/>
          <p:nvPr/>
        </p:nvSpPr>
        <p:spPr>
          <a:xfrm>
            <a:off x="2350513" y="3254628"/>
            <a:ext cx="3860487" cy="23673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effectLst/>
                <a:latin typeface="Arial" panose="020B0604020202020204" pitchFamily="34" charset="0"/>
                <a:ea typeface="Calibri" panose="020F0502020204030204" pitchFamily="34" charset="0"/>
              </a:rPr>
              <a:t>I feel like I’m not going to make GCSE’s and just fail</a:t>
            </a:r>
            <a:endParaRPr lang="en-GB" dirty="0">
              <a:solidFill>
                <a:schemeClr val="tx1"/>
              </a:solidFill>
            </a:endParaRPr>
          </a:p>
        </p:txBody>
      </p:sp>
      <p:sp>
        <p:nvSpPr>
          <p:cNvPr id="4" name="Speech Bubble: Oval 3">
            <a:extLst>
              <a:ext uri="{FF2B5EF4-FFF2-40B4-BE49-F238E27FC236}">
                <a16:creationId xmlns:a16="http://schemas.microsoft.com/office/drawing/2014/main" id="{B18E8054-318D-4A9D-B9A8-4D166F74164E}"/>
              </a:ext>
            </a:extLst>
          </p:cNvPr>
          <p:cNvSpPr/>
          <p:nvPr/>
        </p:nvSpPr>
        <p:spPr>
          <a:xfrm>
            <a:off x="8056631" y="578746"/>
            <a:ext cx="3951180" cy="23673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effectLst/>
                <a:latin typeface="Arial" panose="020B0604020202020204" pitchFamily="34" charset="0"/>
                <a:ea typeface="Calibri" panose="020F0502020204030204" pitchFamily="34" charset="0"/>
              </a:rPr>
              <a:t>When I am older, I am nervous of moving to an area that doesn’t accept my religion and identity. </a:t>
            </a:r>
            <a:endParaRPr lang="en-GB" dirty="0">
              <a:solidFill>
                <a:schemeClr val="tx1"/>
              </a:solidFill>
            </a:endParaRPr>
          </a:p>
        </p:txBody>
      </p:sp>
      <p:sp>
        <p:nvSpPr>
          <p:cNvPr id="5" name="Speech Bubble: Oval 4">
            <a:extLst>
              <a:ext uri="{FF2B5EF4-FFF2-40B4-BE49-F238E27FC236}">
                <a16:creationId xmlns:a16="http://schemas.microsoft.com/office/drawing/2014/main" id="{2CBED0B7-7AC7-49A4-827F-E5A0D82E295A}"/>
              </a:ext>
            </a:extLst>
          </p:cNvPr>
          <p:cNvSpPr/>
          <p:nvPr/>
        </p:nvSpPr>
        <p:spPr>
          <a:xfrm>
            <a:off x="7477885" y="3911912"/>
            <a:ext cx="4434559" cy="23673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effectLst/>
                <a:latin typeface="Arial" panose="020B0604020202020204" pitchFamily="34" charset="0"/>
                <a:ea typeface="Calibri" panose="020F0502020204030204" pitchFamily="34" charset="0"/>
              </a:rPr>
              <a:t>I’ve learnt to care more about family than wealth.</a:t>
            </a:r>
            <a:endParaRPr lang="en-GB" dirty="0">
              <a:solidFill>
                <a:schemeClr val="tx1"/>
              </a:solidFill>
            </a:endParaRPr>
          </a:p>
        </p:txBody>
      </p:sp>
    </p:spTree>
    <p:extLst>
      <p:ext uri="{BB962C8B-B14F-4D97-AF65-F5344CB8AC3E}">
        <p14:creationId xmlns:p14="http://schemas.microsoft.com/office/powerpoint/2010/main" val="11523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815269" y="4233555"/>
            <a:ext cx="5512658" cy="465640"/>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26"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The value and pressure of now</a:t>
            </a:r>
          </a:p>
        </p:txBody>
      </p:sp>
      <p:sp>
        <p:nvSpPr>
          <p:cNvPr id="27" name="TextBox 26"/>
          <p:cNvSpPr txBox="1"/>
          <p:nvPr/>
        </p:nvSpPr>
        <p:spPr>
          <a:xfrm>
            <a:off x="10158419" y="6334370"/>
            <a:ext cx="2033153" cy="353623"/>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698"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October 2022</a:t>
            </a:r>
          </a:p>
        </p:txBody>
      </p:sp>
      <p:sp>
        <p:nvSpPr>
          <p:cNvPr id="32" name="Holder 6">
            <a:extLst>
              <a:ext uri="{FF2B5EF4-FFF2-40B4-BE49-F238E27FC236}">
                <a16:creationId xmlns:a16="http://schemas.microsoft.com/office/drawing/2014/main" id="{90B97754-2F3F-494F-B07F-B4833C433224}"/>
              </a:ext>
            </a:extLst>
          </p:cNvPr>
          <p:cNvSpPr txBox="1">
            <a:spLocks/>
          </p:cNvSpPr>
          <p:nvPr/>
        </p:nvSpPr>
        <p:spPr>
          <a:xfrm>
            <a:off x="857129" y="5917599"/>
            <a:ext cx="1880158"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marR="0" lvl="0" indent="0" algn="l" defTabSz="554492" rtl="0" eaLnBrk="1" fontAlgn="auto" latinLnBrk="0" hangingPunct="1">
              <a:lnSpc>
                <a:spcPct val="100000"/>
              </a:lnSpc>
              <a:spcBef>
                <a:spcPts val="33"/>
              </a:spcBef>
              <a:spcAft>
                <a:spcPts val="0"/>
              </a:spcAft>
              <a:buClrTx/>
              <a:buSzTx/>
              <a:buFontTx/>
              <a:buNone/>
              <a:tabLst/>
              <a:defRPr/>
            </a:pPr>
            <a:r>
              <a:rPr kumimoji="0" lang="en-GB" sz="1213" b="0" i="0" u="none" strike="noStrike" kern="1200" cap="none" spc="21"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Date</a:t>
            </a:r>
            <a:endParaRPr kumimoji="0" sz="1213" b="0" i="0" u="none" strike="noStrike" kern="1200" cap="none" spc="33"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BC2D17D8-273D-AA47-A237-3BAFCCCE6145}"/>
              </a:ext>
            </a:extLst>
          </p:cNvPr>
          <p:cNvSpPr txBox="1"/>
          <p:nvPr/>
        </p:nvSpPr>
        <p:spPr>
          <a:xfrm>
            <a:off x="5815270" y="1059343"/>
            <a:ext cx="5662549" cy="2678469"/>
          </a:xfrm>
          <a:prstGeom prst="rect">
            <a:avLst/>
          </a:prstGeom>
          <a:noFill/>
        </p:spPr>
        <p:txBody>
          <a:bodyPr wrap="square" rtlCol="0">
            <a:no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5336" b="1"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A vision of the present</a:t>
            </a:r>
          </a:p>
        </p:txBody>
      </p:sp>
      <p:pic>
        <p:nvPicPr>
          <p:cNvPr id="8" name="Picture 7"/>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26901" y="3691965"/>
            <a:ext cx="5850918" cy="327064"/>
          </a:xfrm>
          <a:prstGeom prst="rect">
            <a:avLst/>
          </a:prstGeom>
          <a:solidFill>
            <a:schemeClr val="bg1"/>
          </a:solidFill>
        </p:spPr>
      </p:pic>
    </p:spTree>
    <p:extLst>
      <p:ext uri="{BB962C8B-B14F-4D97-AF65-F5344CB8AC3E}">
        <p14:creationId xmlns:p14="http://schemas.microsoft.com/office/powerpoint/2010/main" val="357068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3.xml><?xml version="1.0" encoding="utf-8"?>
<a:theme xmlns:a="http://schemas.openxmlformats.org/drawingml/2006/main" name="Custom Design">
  <a:themeElements>
    <a:clrScheme name="6 brand pallette">
      <a:dk1>
        <a:srgbClr val="000000"/>
      </a:dk1>
      <a:lt1>
        <a:srgbClr val="FFFFFF"/>
      </a:lt1>
      <a:dk2>
        <a:srgbClr val="44546A"/>
      </a:dk2>
      <a:lt2>
        <a:srgbClr val="E7E6E6"/>
      </a:lt2>
      <a:accent1>
        <a:srgbClr val="FFEB00"/>
      </a:accent1>
      <a:accent2>
        <a:srgbClr val="ED6F67"/>
      </a:accent2>
      <a:accent3>
        <a:srgbClr val="36A7E9"/>
      </a:accent3>
      <a:accent4>
        <a:srgbClr val="389E9C"/>
      </a:accent4>
      <a:accent5>
        <a:srgbClr val="F28500"/>
      </a:accent5>
      <a:accent6>
        <a:srgbClr val="385084"/>
      </a:accent6>
      <a:hlink>
        <a:srgbClr val="0033CC"/>
      </a:hlink>
      <a:folHlink>
        <a:srgbClr val="762A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1" spcCol="360000" rtlCol="0">
        <a:noAutofit/>
      </a:bodyPr>
      <a:lstStyle>
        <a:defPPr algn="l">
          <a:spcBef>
            <a:spcPts val="1800"/>
          </a:spcBef>
          <a:spcAft>
            <a:spcPts val="1800"/>
          </a:spcAft>
          <a:defRPr sz="2200" b="1" i="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PtemplateBasic [Read-Only]" id="{58F64271-C6DE-4E4E-8E14-A466A7D1FC95}" vid="{4A4BE61C-73C0-4731-A4DD-883C21C5711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39CDDC5878B4EBA03E9120292B377" ma:contentTypeVersion="16" ma:contentTypeDescription="Create a new document." ma:contentTypeScope="" ma:versionID="4e02b8891301a1d58b37fa252b69155d">
  <xsd:schema xmlns:xsd="http://www.w3.org/2001/XMLSchema" xmlns:xs="http://www.w3.org/2001/XMLSchema" xmlns:p="http://schemas.microsoft.com/office/2006/metadata/properties" xmlns:ns2="b753895e-4b06-46c9-ae8e-e0ba2b3b4e6e" xmlns:ns3="79edefcc-c534-4425-9bec-a624efb6a189" targetNamespace="http://schemas.microsoft.com/office/2006/metadata/properties" ma:root="true" ma:fieldsID="fd636dd64279fe13d272274bbe23146f" ns2:_="" ns3:_="">
    <xsd:import namespace="b753895e-4b06-46c9-ae8e-e0ba2b3b4e6e"/>
    <xsd:import namespace="79edefcc-c534-4425-9bec-a624efb6a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3895e-4b06-46c9-ae8e-e0ba2b3b4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869fc-fc21-4d8c-aca5-5d3a6af01b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edefcc-c534-4425-9bec-a624efb6a18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985488-38b8-4168-88c3-c83ce7cc1492}" ma:internalName="TaxCatchAll" ma:showField="CatchAllData" ma:web="79edefcc-c534-4425-9bec-a624efb6a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EDAEC4-0BF5-4281-9870-39D59D88F66A}"/>
</file>

<file path=customXml/itemProps2.xml><?xml version="1.0" encoding="utf-8"?>
<ds:datastoreItem xmlns:ds="http://schemas.openxmlformats.org/officeDocument/2006/customXml" ds:itemID="{1996E3A9-1CB0-485E-930B-24A8637D5A0F}"/>
</file>

<file path=docProps/app.xml><?xml version="1.0" encoding="utf-8"?>
<Properties xmlns="http://schemas.openxmlformats.org/officeDocument/2006/extended-properties" xmlns:vt="http://schemas.openxmlformats.org/officeDocument/2006/docPropsVTypes">
  <TotalTime>764</TotalTime>
  <Words>1108</Words>
  <Application>Microsoft Office PowerPoint</Application>
  <PresentationFormat>Widescreen</PresentationFormat>
  <Paragraphs>77</Paragraphs>
  <Slides>13</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Bahnschrift Light</vt:lpstr>
      <vt:lpstr>Calibri</vt:lpstr>
      <vt:lpstr>Calibri Light</vt:lpstr>
      <vt:lpstr>Corbel</vt:lpstr>
      <vt:lpstr>Goudy Old Style</vt:lpstr>
      <vt:lpstr>High Tower Text</vt:lpstr>
      <vt:lpstr>Wingdings 2</vt:lpstr>
      <vt:lpstr>Office Theme</vt:lpstr>
      <vt:lpstr>Frame</vt:lpstr>
      <vt:lpstr>Custom Design</vt:lpstr>
      <vt:lpstr>PowerPoint Presentation</vt:lpstr>
      <vt:lpstr>A single vision? Or one that grows and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Davis</dc:creator>
  <cp:lastModifiedBy>Jim Davis</cp:lastModifiedBy>
  <cp:revision>1</cp:revision>
  <cp:lastPrinted>2022-10-03T13:42:52Z</cp:lastPrinted>
  <dcterms:created xsi:type="dcterms:W3CDTF">2022-10-03T12:45:40Z</dcterms:created>
  <dcterms:modified xsi:type="dcterms:W3CDTF">2022-10-05T14:50:13Z</dcterms:modified>
</cp:coreProperties>
</file>