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96" r:id="rId5"/>
    <p:sldMasterId id="2147483703" r:id="rId6"/>
  </p:sldMasterIdLst>
  <p:sldIdLst>
    <p:sldId id="551" r:id="rId7"/>
    <p:sldId id="1319" r:id="rId8"/>
    <p:sldId id="1348" r:id="rId9"/>
    <p:sldId id="1331" r:id="rId10"/>
    <p:sldId id="1350" r:id="rId11"/>
    <p:sldId id="1325" r:id="rId12"/>
    <p:sldId id="1347" r:id="rId13"/>
    <p:sldId id="554" r:id="rId14"/>
    <p:sldId id="1326" r:id="rId15"/>
    <p:sldId id="1351" r:id="rId16"/>
    <p:sldId id="1335" r:id="rId17"/>
    <p:sldId id="1327" r:id="rId18"/>
    <p:sldId id="1328" r:id="rId19"/>
    <p:sldId id="1336" r:id="rId20"/>
    <p:sldId id="1342" r:id="rId21"/>
    <p:sldId id="1353" r:id="rId22"/>
    <p:sldId id="1346" r:id="rId23"/>
    <p:sldId id="1345" r:id="rId24"/>
    <p:sldId id="1352" r:id="rId25"/>
    <p:sldId id="135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F5434F-C425-49AF-99A4-054D886C90B2}" v="18" dt="2024-02-29T22:24:38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68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 Mountain" userId="288b8c25-f1de-49ee-aeb1-717d2a8254d8" providerId="ADAL" clId="{36F5434F-C425-49AF-99A4-054D886C90B2}"/>
    <pc:docChg chg="undo custSel addSld delSld modSld sldOrd delMainMaster">
      <pc:chgData name="Rob Mountain" userId="288b8c25-f1de-49ee-aeb1-717d2a8254d8" providerId="ADAL" clId="{36F5434F-C425-49AF-99A4-054D886C90B2}" dt="2024-02-29T22:25:10.908" v="4412" actId="20577"/>
      <pc:docMkLst>
        <pc:docMk/>
      </pc:docMkLst>
      <pc:sldChg chg="del">
        <pc:chgData name="Rob Mountain" userId="288b8c25-f1de-49ee-aeb1-717d2a8254d8" providerId="ADAL" clId="{36F5434F-C425-49AF-99A4-054D886C90B2}" dt="2024-02-29T12:35:21.810" v="13" actId="47"/>
        <pc:sldMkLst>
          <pc:docMk/>
          <pc:sldMk cId="501813938" sldId="553"/>
        </pc:sldMkLst>
      </pc:sldChg>
      <pc:sldChg chg="modSp mod">
        <pc:chgData name="Rob Mountain" userId="288b8c25-f1de-49ee-aeb1-717d2a8254d8" providerId="ADAL" clId="{36F5434F-C425-49AF-99A4-054D886C90B2}" dt="2024-02-29T20:56:27.628" v="2506" actId="6549"/>
        <pc:sldMkLst>
          <pc:docMk/>
          <pc:sldMk cId="129110046" sldId="554"/>
        </pc:sldMkLst>
        <pc:spChg chg="mod">
          <ac:chgData name="Rob Mountain" userId="288b8c25-f1de-49ee-aeb1-717d2a8254d8" providerId="ADAL" clId="{36F5434F-C425-49AF-99A4-054D886C90B2}" dt="2024-02-29T12:41:36.181" v="238" actId="1076"/>
          <ac:spMkLst>
            <pc:docMk/>
            <pc:sldMk cId="129110046" sldId="554"/>
            <ac:spMk id="2" creationId="{ABC17586-9031-6D02-198D-438A7275F4D0}"/>
          </ac:spMkLst>
        </pc:spChg>
        <pc:spChg chg="mod">
          <ac:chgData name="Rob Mountain" userId="288b8c25-f1de-49ee-aeb1-717d2a8254d8" providerId="ADAL" clId="{36F5434F-C425-49AF-99A4-054D886C90B2}" dt="2024-02-29T20:56:27.628" v="2506" actId="6549"/>
          <ac:spMkLst>
            <pc:docMk/>
            <pc:sldMk cId="129110046" sldId="554"/>
            <ac:spMk id="3" creationId="{142C35D4-0CD6-700A-D745-1E19CEDE3DF8}"/>
          </ac:spMkLst>
        </pc:spChg>
      </pc:sldChg>
      <pc:sldChg chg="modSp mod">
        <pc:chgData name="Rob Mountain" userId="288b8c25-f1de-49ee-aeb1-717d2a8254d8" providerId="ADAL" clId="{36F5434F-C425-49AF-99A4-054D886C90B2}" dt="2024-02-29T22:23:50.206" v="4399" actId="20577"/>
        <pc:sldMkLst>
          <pc:docMk/>
          <pc:sldMk cId="385243554" sldId="1319"/>
        </pc:sldMkLst>
        <pc:spChg chg="mod">
          <ac:chgData name="Rob Mountain" userId="288b8c25-f1de-49ee-aeb1-717d2a8254d8" providerId="ADAL" clId="{36F5434F-C425-49AF-99A4-054D886C90B2}" dt="2024-02-29T22:23:50.206" v="4399" actId="20577"/>
          <ac:spMkLst>
            <pc:docMk/>
            <pc:sldMk cId="385243554" sldId="1319"/>
            <ac:spMk id="3" creationId="{142C35D4-0CD6-700A-D745-1E19CEDE3DF8}"/>
          </ac:spMkLst>
        </pc:spChg>
      </pc:sldChg>
      <pc:sldChg chg="modSp mod">
        <pc:chgData name="Rob Mountain" userId="288b8c25-f1de-49ee-aeb1-717d2a8254d8" providerId="ADAL" clId="{36F5434F-C425-49AF-99A4-054D886C90B2}" dt="2024-02-29T22:24:04.706" v="4404" actId="27636"/>
        <pc:sldMkLst>
          <pc:docMk/>
          <pc:sldMk cId="1758130492" sldId="1325"/>
        </pc:sldMkLst>
        <pc:spChg chg="mod">
          <ac:chgData name="Rob Mountain" userId="288b8c25-f1de-49ee-aeb1-717d2a8254d8" providerId="ADAL" clId="{36F5434F-C425-49AF-99A4-054D886C90B2}" dt="2024-02-29T22:24:04.706" v="4404" actId="27636"/>
          <ac:spMkLst>
            <pc:docMk/>
            <pc:sldMk cId="1758130492" sldId="1325"/>
            <ac:spMk id="3" creationId="{142C35D4-0CD6-700A-D745-1E19CEDE3DF8}"/>
          </ac:spMkLst>
        </pc:spChg>
      </pc:sldChg>
      <pc:sldChg chg="modSp mod">
        <pc:chgData name="Rob Mountain" userId="288b8c25-f1de-49ee-aeb1-717d2a8254d8" providerId="ADAL" clId="{36F5434F-C425-49AF-99A4-054D886C90B2}" dt="2024-02-29T22:24:12.945" v="4405"/>
        <pc:sldMkLst>
          <pc:docMk/>
          <pc:sldMk cId="2330348422" sldId="1326"/>
        </pc:sldMkLst>
        <pc:spChg chg="mod">
          <ac:chgData name="Rob Mountain" userId="288b8c25-f1de-49ee-aeb1-717d2a8254d8" providerId="ADAL" clId="{36F5434F-C425-49AF-99A4-054D886C90B2}" dt="2024-02-29T22:24:12.945" v="4405"/>
          <ac:spMkLst>
            <pc:docMk/>
            <pc:sldMk cId="2330348422" sldId="1326"/>
            <ac:spMk id="3" creationId="{142C35D4-0CD6-700A-D745-1E19CEDE3DF8}"/>
          </ac:spMkLst>
        </pc:spChg>
      </pc:sldChg>
      <pc:sldChg chg="modSp mod">
        <pc:chgData name="Rob Mountain" userId="288b8c25-f1de-49ee-aeb1-717d2a8254d8" providerId="ADAL" clId="{36F5434F-C425-49AF-99A4-054D886C90B2}" dt="2024-02-29T22:15:08.460" v="4305" actId="1035"/>
        <pc:sldMkLst>
          <pc:docMk/>
          <pc:sldMk cId="2316189968" sldId="1327"/>
        </pc:sldMkLst>
        <pc:spChg chg="mod">
          <ac:chgData name="Rob Mountain" userId="288b8c25-f1de-49ee-aeb1-717d2a8254d8" providerId="ADAL" clId="{36F5434F-C425-49AF-99A4-054D886C90B2}" dt="2024-02-29T22:15:08.460" v="4305" actId="1035"/>
          <ac:spMkLst>
            <pc:docMk/>
            <pc:sldMk cId="2316189968" sldId="1327"/>
            <ac:spMk id="2" creationId="{ABC17586-9031-6D02-198D-438A7275F4D0}"/>
          </ac:spMkLst>
        </pc:spChg>
        <pc:spChg chg="mod">
          <ac:chgData name="Rob Mountain" userId="288b8c25-f1de-49ee-aeb1-717d2a8254d8" providerId="ADAL" clId="{36F5434F-C425-49AF-99A4-054D886C90B2}" dt="2024-02-29T21:04:34.098" v="2935" actId="27636"/>
          <ac:spMkLst>
            <pc:docMk/>
            <pc:sldMk cId="2316189968" sldId="1327"/>
            <ac:spMk id="3" creationId="{142C35D4-0CD6-700A-D745-1E19CEDE3DF8}"/>
          </ac:spMkLst>
        </pc:spChg>
      </pc:sldChg>
      <pc:sldChg chg="modSp mod">
        <pc:chgData name="Rob Mountain" userId="288b8c25-f1de-49ee-aeb1-717d2a8254d8" providerId="ADAL" clId="{36F5434F-C425-49AF-99A4-054D886C90B2}" dt="2024-02-29T22:25:00.407" v="4411" actId="207"/>
        <pc:sldMkLst>
          <pc:docMk/>
          <pc:sldMk cId="2499966494" sldId="1328"/>
        </pc:sldMkLst>
        <pc:spChg chg="mod">
          <ac:chgData name="Rob Mountain" userId="288b8c25-f1de-49ee-aeb1-717d2a8254d8" providerId="ADAL" clId="{36F5434F-C425-49AF-99A4-054D886C90B2}" dt="2024-02-29T22:25:00.407" v="4411" actId="207"/>
          <ac:spMkLst>
            <pc:docMk/>
            <pc:sldMk cId="2499966494" sldId="1328"/>
            <ac:spMk id="3" creationId="{142C35D4-0CD6-700A-D745-1E19CEDE3DF8}"/>
          </ac:spMkLst>
        </pc:spChg>
      </pc:sldChg>
      <pc:sldChg chg="modSp add mod">
        <pc:chgData name="Rob Mountain" userId="288b8c25-f1de-49ee-aeb1-717d2a8254d8" providerId="ADAL" clId="{36F5434F-C425-49AF-99A4-054D886C90B2}" dt="2024-02-29T22:02:08.408" v="4287" actId="1038"/>
        <pc:sldMkLst>
          <pc:docMk/>
          <pc:sldMk cId="3133335033" sldId="1331"/>
        </pc:sldMkLst>
        <pc:spChg chg="mod">
          <ac:chgData name="Rob Mountain" userId="288b8c25-f1de-49ee-aeb1-717d2a8254d8" providerId="ADAL" clId="{36F5434F-C425-49AF-99A4-054D886C90B2}" dt="2024-02-29T22:02:08.408" v="4287" actId="1038"/>
          <ac:spMkLst>
            <pc:docMk/>
            <pc:sldMk cId="3133335033" sldId="1331"/>
            <ac:spMk id="5" creationId="{895756B6-46C8-621D-7C6A-476C9A4385D9}"/>
          </ac:spMkLst>
        </pc:spChg>
        <pc:spChg chg="mod">
          <ac:chgData name="Rob Mountain" userId="288b8c25-f1de-49ee-aeb1-717d2a8254d8" providerId="ADAL" clId="{36F5434F-C425-49AF-99A4-054D886C90B2}" dt="2024-02-29T16:22:18.933" v="814" actId="20577"/>
          <ac:spMkLst>
            <pc:docMk/>
            <pc:sldMk cId="3133335033" sldId="1331"/>
            <ac:spMk id="9" creationId="{5D3C1386-EF40-28D3-13D7-67CEBAF45DD9}"/>
          </ac:spMkLst>
        </pc:spChg>
      </pc:sldChg>
      <pc:sldChg chg="del">
        <pc:chgData name="Rob Mountain" userId="288b8c25-f1de-49ee-aeb1-717d2a8254d8" providerId="ADAL" clId="{36F5434F-C425-49AF-99A4-054D886C90B2}" dt="2024-02-29T12:44:55.567" v="409" actId="47"/>
        <pc:sldMkLst>
          <pc:docMk/>
          <pc:sldMk cId="689272696" sldId="1332"/>
        </pc:sldMkLst>
      </pc:sldChg>
      <pc:sldChg chg="add del">
        <pc:chgData name="Rob Mountain" userId="288b8c25-f1de-49ee-aeb1-717d2a8254d8" providerId="ADAL" clId="{36F5434F-C425-49AF-99A4-054D886C90B2}" dt="2024-02-29T20:46:34.933" v="1937" actId="47"/>
        <pc:sldMkLst>
          <pc:docMk/>
          <pc:sldMk cId="4150735839" sldId="1332"/>
        </pc:sldMkLst>
      </pc:sldChg>
      <pc:sldChg chg="del">
        <pc:chgData name="Rob Mountain" userId="288b8c25-f1de-49ee-aeb1-717d2a8254d8" providerId="ADAL" clId="{36F5434F-C425-49AF-99A4-054D886C90B2}" dt="2024-02-29T12:44:52.550" v="408" actId="47"/>
        <pc:sldMkLst>
          <pc:docMk/>
          <pc:sldMk cId="170039615" sldId="1333"/>
        </pc:sldMkLst>
      </pc:sldChg>
      <pc:sldChg chg="del">
        <pc:chgData name="Rob Mountain" userId="288b8c25-f1de-49ee-aeb1-717d2a8254d8" providerId="ADAL" clId="{36F5434F-C425-49AF-99A4-054D886C90B2}" dt="2024-02-29T12:44:59.050" v="410" actId="47"/>
        <pc:sldMkLst>
          <pc:docMk/>
          <pc:sldMk cId="3564203904" sldId="1334"/>
        </pc:sldMkLst>
      </pc:sldChg>
      <pc:sldChg chg="modSp add mod">
        <pc:chgData name="Rob Mountain" userId="288b8c25-f1de-49ee-aeb1-717d2a8254d8" providerId="ADAL" clId="{36F5434F-C425-49AF-99A4-054D886C90B2}" dt="2024-02-29T21:04:11.153" v="2891" actId="1036"/>
        <pc:sldMkLst>
          <pc:docMk/>
          <pc:sldMk cId="2584281178" sldId="1335"/>
        </pc:sldMkLst>
        <pc:spChg chg="mod">
          <ac:chgData name="Rob Mountain" userId="288b8c25-f1de-49ee-aeb1-717d2a8254d8" providerId="ADAL" clId="{36F5434F-C425-49AF-99A4-054D886C90B2}" dt="2024-02-29T21:04:11.153" v="2891" actId="1036"/>
          <ac:spMkLst>
            <pc:docMk/>
            <pc:sldMk cId="2584281178" sldId="1335"/>
            <ac:spMk id="2" creationId="{3D47A540-4A39-88C2-D655-6923B249884F}"/>
          </ac:spMkLst>
        </pc:spChg>
        <pc:spChg chg="mod">
          <ac:chgData name="Rob Mountain" userId="288b8c25-f1de-49ee-aeb1-717d2a8254d8" providerId="ADAL" clId="{36F5434F-C425-49AF-99A4-054D886C90B2}" dt="2024-02-29T21:04:00.527" v="2872" actId="1036"/>
          <ac:spMkLst>
            <pc:docMk/>
            <pc:sldMk cId="2584281178" sldId="1335"/>
            <ac:spMk id="4" creationId="{1183361A-2A34-569B-12CD-9614ECD6602C}"/>
          </ac:spMkLst>
        </pc:spChg>
      </pc:sldChg>
      <pc:sldChg chg="modSp mod">
        <pc:chgData name="Rob Mountain" userId="288b8c25-f1de-49ee-aeb1-717d2a8254d8" providerId="ADAL" clId="{36F5434F-C425-49AF-99A4-054D886C90B2}" dt="2024-02-29T22:25:10.908" v="4412" actId="20577"/>
        <pc:sldMkLst>
          <pc:docMk/>
          <pc:sldMk cId="1306356630" sldId="1336"/>
        </pc:sldMkLst>
        <pc:spChg chg="mod">
          <ac:chgData name="Rob Mountain" userId="288b8c25-f1de-49ee-aeb1-717d2a8254d8" providerId="ADAL" clId="{36F5434F-C425-49AF-99A4-054D886C90B2}" dt="2024-02-29T22:25:10.908" v="4412" actId="20577"/>
          <ac:spMkLst>
            <pc:docMk/>
            <pc:sldMk cId="1306356630" sldId="1336"/>
            <ac:spMk id="3" creationId="{142C35D4-0CD6-700A-D745-1E19CEDE3DF8}"/>
          </ac:spMkLst>
        </pc:spChg>
      </pc:sldChg>
      <pc:sldChg chg="del">
        <pc:chgData name="Rob Mountain" userId="288b8c25-f1de-49ee-aeb1-717d2a8254d8" providerId="ADAL" clId="{36F5434F-C425-49AF-99A4-054D886C90B2}" dt="2024-02-29T21:35:47.831" v="3723" actId="47"/>
        <pc:sldMkLst>
          <pc:docMk/>
          <pc:sldMk cId="1628181960" sldId="1337"/>
        </pc:sldMkLst>
      </pc:sldChg>
      <pc:sldChg chg="del">
        <pc:chgData name="Rob Mountain" userId="288b8c25-f1de-49ee-aeb1-717d2a8254d8" providerId="ADAL" clId="{36F5434F-C425-49AF-99A4-054D886C90B2}" dt="2024-02-29T21:35:44.077" v="3722" actId="47"/>
        <pc:sldMkLst>
          <pc:docMk/>
          <pc:sldMk cId="1593923369" sldId="1339"/>
        </pc:sldMkLst>
      </pc:sldChg>
      <pc:sldChg chg="del">
        <pc:chgData name="Rob Mountain" userId="288b8c25-f1de-49ee-aeb1-717d2a8254d8" providerId="ADAL" clId="{36F5434F-C425-49AF-99A4-054D886C90B2}" dt="2024-02-29T21:35:28.382" v="3719" actId="47"/>
        <pc:sldMkLst>
          <pc:docMk/>
          <pc:sldMk cId="788173716" sldId="1340"/>
        </pc:sldMkLst>
      </pc:sldChg>
      <pc:sldChg chg="del">
        <pc:chgData name="Rob Mountain" userId="288b8c25-f1de-49ee-aeb1-717d2a8254d8" providerId="ADAL" clId="{36F5434F-C425-49AF-99A4-054D886C90B2}" dt="2024-02-29T21:35:35.003" v="3720" actId="47"/>
        <pc:sldMkLst>
          <pc:docMk/>
          <pc:sldMk cId="4065219292" sldId="1341"/>
        </pc:sldMkLst>
      </pc:sldChg>
      <pc:sldChg chg="modSp mod">
        <pc:chgData name="Rob Mountain" userId="288b8c25-f1de-49ee-aeb1-717d2a8254d8" providerId="ADAL" clId="{36F5434F-C425-49AF-99A4-054D886C90B2}" dt="2024-02-29T22:17:21.502" v="4379" actId="1076"/>
        <pc:sldMkLst>
          <pc:docMk/>
          <pc:sldMk cId="625657450" sldId="1342"/>
        </pc:sldMkLst>
        <pc:spChg chg="mod">
          <ac:chgData name="Rob Mountain" userId="288b8c25-f1de-49ee-aeb1-717d2a8254d8" providerId="ADAL" clId="{36F5434F-C425-49AF-99A4-054D886C90B2}" dt="2024-02-29T21:36:30.493" v="3774" actId="1035"/>
          <ac:spMkLst>
            <pc:docMk/>
            <pc:sldMk cId="625657450" sldId="1342"/>
            <ac:spMk id="2" creationId="{ABC17586-9031-6D02-198D-438A7275F4D0}"/>
          </ac:spMkLst>
        </pc:spChg>
        <pc:spChg chg="mod">
          <ac:chgData name="Rob Mountain" userId="288b8c25-f1de-49ee-aeb1-717d2a8254d8" providerId="ADAL" clId="{36F5434F-C425-49AF-99A4-054D886C90B2}" dt="2024-02-29T22:17:21.502" v="4379" actId="1076"/>
          <ac:spMkLst>
            <pc:docMk/>
            <pc:sldMk cId="625657450" sldId="1342"/>
            <ac:spMk id="3" creationId="{142C35D4-0CD6-700A-D745-1E19CEDE3DF8}"/>
          </ac:spMkLst>
        </pc:spChg>
      </pc:sldChg>
      <pc:sldChg chg="del">
        <pc:chgData name="Rob Mountain" userId="288b8c25-f1de-49ee-aeb1-717d2a8254d8" providerId="ADAL" clId="{36F5434F-C425-49AF-99A4-054D886C90B2}" dt="2024-02-29T21:35:39.193" v="3721" actId="47"/>
        <pc:sldMkLst>
          <pc:docMk/>
          <pc:sldMk cId="3812378932" sldId="1343"/>
        </pc:sldMkLst>
      </pc:sldChg>
      <pc:sldChg chg="del">
        <pc:chgData name="Rob Mountain" userId="288b8c25-f1de-49ee-aeb1-717d2a8254d8" providerId="ADAL" clId="{36F5434F-C425-49AF-99A4-054D886C90B2}" dt="2024-02-29T21:35:25.026" v="3718" actId="47"/>
        <pc:sldMkLst>
          <pc:docMk/>
          <pc:sldMk cId="185317056" sldId="1344"/>
        </pc:sldMkLst>
      </pc:sldChg>
      <pc:sldChg chg="delSp modSp mod ord">
        <pc:chgData name="Rob Mountain" userId="288b8c25-f1de-49ee-aeb1-717d2a8254d8" providerId="ADAL" clId="{36F5434F-C425-49AF-99A4-054D886C90B2}" dt="2024-02-29T21:35:09.345" v="3701" actId="1035"/>
        <pc:sldMkLst>
          <pc:docMk/>
          <pc:sldMk cId="4173472636" sldId="1345"/>
        </pc:sldMkLst>
        <pc:spChg chg="mod">
          <ac:chgData name="Rob Mountain" userId="288b8c25-f1de-49ee-aeb1-717d2a8254d8" providerId="ADAL" clId="{36F5434F-C425-49AF-99A4-054D886C90B2}" dt="2024-02-29T21:35:09.345" v="3701" actId="1035"/>
          <ac:spMkLst>
            <pc:docMk/>
            <pc:sldMk cId="4173472636" sldId="1345"/>
            <ac:spMk id="2" creationId="{ABC17586-9031-6D02-198D-438A7275F4D0}"/>
          </ac:spMkLst>
        </pc:spChg>
        <pc:spChg chg="mod">
          <ac:chgData name="Rob Mountain" userId="288b8c25-f1de-49ee-aeb1-717d2a8254d8" providerId="ADAL" clId="{36F5434F-C425-49AF-99A4-054D886C90B2}" dt="2024-02-29T21:33:17.490" v="3653" actId="1035"/>
          <ac:spMkLst>
            <pc:docMk/>
            <pc:sldMk cId="4173472636" sldId="1345"/>
            <ac:spMk id="3" creationId="{142C35D4-0CD6-700A-D745-1E19CEDE3DF8}"/>
          </ac:spMkLst>
        </pc:spChg>
        <pc:picChg chg="del">
          <ac:chgData name="Rob Mountain" userId="288b8c25-f1de-49ee-aeb1-717d2a8254d8" providerId="ADAL" clId="{36F5434F-C425-49AF-99A4-054D886C90B2}" dt="2024-02-29T21:28:43.473" v="3547" actId="478"/>
          <ac:picMkLst>
            <pc:docMk/>
            <pc:sldMk cId="4173472636" sldId="1345"/>
            <ac:picMk id="5" creationId="{8B2268E5-394B-1415-0B78-504592DECADF}"/>
          </ac:picMkLst>
        </pc:picChg>
      </pc:sldChg>
      <pc:sldChg chg="addSp delSp modSp mod">
        <pc:chgData name="Rob Mountain" userId="288b8c25-f1de-49ee-aeb1-717d2a8254d8" providerId="ADAL" clId="{36F5434F-C425-49AF-99A4-054D886C90B2}" dt="2024-02-29T21:34:57.944" v="3683" actId="1036"/>
        <pc:sldMkLst>
          <pc:docMk/>
          <pc:sldMk cId="1950381551" sldId="1346"/>
        </pc:sldMkLst>
        <pc:spChg chg="mod">
          <ac:chgData name="Rob Mountain" userId="288b8c25-f1de-49ee-aeb1-717d2a8254d8" providerId="ADAL" clId="{36F5434F-C425-49AF-99A4-054D886C90B2}" dt="2024-02-29T21:34:57.944" v="3683" actId="1036"/>
          <ac:spMkLst>
            <pc:docMk/>
            <pc:sldMk cId="1950381551" sldId="1346"/>
            <ac:spMk id="2" creationId="{ABC17586-9031-6D02-198D-438A7275F4D0}"/>
          </ac:spMkLst>
        </pc:spChg>
        <pc:spChg chg="mod">
          <ac:chgData name="Rob Mountain" userId="288b8c25-f1de-49ee-aeb1-717d2a8254d8" providerId="ADAL" clId="{36F5434F-C425-49AF-99A4-054D886C90B2}" dt="2024-02-29T21:28:20.874" v="3520" actId="5793"/>
          <ac:spMkLst>
            <pc:docMk/>
            <pc:sldMk cId="1950381551" sldId="1346"/>
            <ac:spMk id="3" creationId="{142C35D4-0CD6-700A-D745-1E19CEDE3DF8}"/>
          </ac:spMkLst>
        </pc:spChg>
        <pc:picChg chg="add del">
          <ac:chgData name="Rob Mountain" userId="288b8c25-f1de-49ee-aeb1-717d2a8254d8" providerId="ADAL" clId="{36F5434F-C425-49AF-99A4-054D886C90B2}" dt="2024-02-29T21:13:27.983" v="3126" actId="478"/>
          <ac:picMkLst>
            <pc:docMk/>
            <pc:sldMk cId="1950381551" sldId="1346"/>
            <ac:picMk id="5" creationId="{21EE8BD2-F855-EC13-CAC0-8661AFB5328B}"/>
          </ac:picMkLst>
        </pc:picChg>
        <pc:picChg chg="mod">
          <ac:chgData name="Rob Mountain" userId="288b8c25-f1de-49ee-aeb1-717d2a8254d8" providerId="ADAL" clId="{36F5434F-C425-49AF-99A4-054D886C90B2}" dt="2024-02-29T21:25:28.466" v="3397" actId="1035"/>
          <ac:picMkLst>
            <pc:docMk/>
            <pc:sldMk cId="1950381551" sldId="1346"/>
            <ac:picMk id="6" creationId="{D48D88E3-A19D-E51E-31B2-61B1129CD09A}"/>
          </ac:picMkLst>
        </pc:picChg>
      </pc:sldChg>
      <pc:sldChg chg="addSp delSp modSp add mod">
        <pc:chgData name="Rob Mountain" userId="288b8c25-f1de-49ee-aeb1-717d2a8254d8" providerId="ADAL" clId="{36F5434F-C425-49AF-99A4-054D886C90B2}" dt="2024-02-29T22:16:39.334" v="4378" actId="20577"/>
        <pc:sldMkLst>
          <pc:docMk/>
          <pc:sldMk cId="2130722013" sldId="1347"/>
        </pc:sldMkLst>
        <pc:spChg chg="add del mod">
          <ac:chgData name="Rob Mountain" userId="288b8c25-f1de-49ee-aeb1-717d2a8254d8" providerId="ADAL" clId="{36F5434F-C425-49AF-99A4-054D886C90B2}" dt="2024-02-29T20:55:12.742" v="2454" actId="478"/>
          <ac:spMkLst>
            <pc:docMk/>
            <pc:sldMk cId="2130722013" sldId="1347"/>
            <ac:spMk id="2" creationId="{E0A7D435-6569-4AF3-1AA7-4C4DE564E501}"/>
          </ac:spMkLst>
        </pc:spChg>
        <pc:spChg chg="mod">
          <ac:chgData name="Rob Mountain" userId="288b8c25-f1de-49ee-aeb1-717d2a8254d8" providerId="ADAL" clId="{36F5434F-C425-49AF-99A4-054D886C90B2}" dt="2024-02-29T22:16:39.334" v="4378" actId="20577"/>
          <ac:spMkLst>
            <pc:docMk/>
            <pc:sldMk cId="2130722013" sldId="1347"/>
            <ac:spMk id="3" creationId="{04AEC6D6-11DA-331E-E514-80012AE79BD4}"/>
          </ac:spMkLst>
        </pc:spChg>
        <pc:spChg chg="del mod">
          <ac:chgData name="Rob Mountain" userId="288b8c25-f1de-49ee-aeb1-717d2a8254d8" providerId="ADAL" clId="{36F5434F-C425-49AF-99A4-054D886C90B2}" dt="2024-02-29T19:36:18.791" v="939" actId="478"/>
          <ac:spMkLst>
            <pc:docMk/>
            <pc:sldMk cId="2130722013" sldId="1347"/>
            <ac:spMk id="4" creationId="{8E52ADE5-31F7-F6DA-3013-95637A86732C}"/>
          </ac:spMkLst>
        </pc:spChg>
        <pc:spChg chg="mod">
          <ac:chgData name="Rob Mountain" userId="288b8c25-f1de-49ee-aeb1-717d2a8254d8" providerId="ADAL" clId="{36F5434F-C425-49AF-99A4-054D886C90B2}" dt="2024-02-29T20:52:49.568" v="2345" actId="14100"/>
          <ac:spMkLst>
            <pc:docMk/>
            <pc:sldMk cId="2130722013" sldId="1347"/>
            <ac:spMk id="5" creationId="{63749022-828D-DF57-65DD-804C4B44D1E8}"/>
          </ac:spMkLst>
        </pc:spChg>
        <pc:spChg chg="mod">
          <ac:chgData name="Rob Mountain" userId="288b8c25-f1de-49ee-aeb1-717d2a8254d8" providerId="ADAL" clId="{36F5434F-C425-49AF-99A4-054D886C90B2}" dt="2024-02-29T20:52:04.649" v="2252" actId="14100"/>
          <ac:spMkLst>
            <pc:docMk/>
            <pc:sldMk cId="2130722013" sldId="1347"/>
            <ac:spMk id="6" creationId="{55C6AEAA-1073-82BD-975B-E9DAF5486340}"/>
          </ac:spMkLst>
        </pc:spChg>
        <pc:spChg chg="mod">
          <ac:chgData name="Rob Mountain" userId="288b8c25-f1de-49ee-aeb1-717d2a8254d8" providerId="ADAL" clId="{36F5434F-C425-49AF-99A4-054D886C90B2}" dt="2024-02-29T20:52:19.325" v="2306" actId="1036"/>
          <ac:spMkLst>
            <pc:docMk/>
            <pc:sldMk cId="2130722013" sldId="1347"/>
            <ac:spMk id="7" creationId="{F0A62ECE-FC1D-75C4-825C-11ECFFF2A575}"/>
          </ac:spMkLst>
        </pc:spChg>
        <pc:spChg chg="mod">
          <ac:chgData name="Rob Mountain" userId="288b8c25-f1de-49ee-aeb1-717d2a8254d8" providerId="ADAL" clId="{36F5434F-C425-49AF-99A4-054D886C90B2}" dt="2024-02-29T20:52:04.649" v="2252" actId="14100"/>
          <ac:spMkLst>
            <pc:docMk/>
            <pc:sldMk cId="2130722013" sldId="1347"/>
            <ac:spMk id="8" creationId="{837FC775-DC08-29D9-28C2-2CD39B44BA40}"/>
          </ac:spMkLst>
        </pc:spChg>
        <pc:spChg chg="del mod">
          <ac:chgData name="Rob Mountain" userId="288b8c25-f1de-49ee-aeb1-717d2a8254d8" providerId="ADAL" clId="{36F5434F-C425-49AF-99A4-054D886C90B2}" dt="2024-02-29T19:36:18.791" v="939" actId="478"/>
          <ac:spMkLst>
            <pc:docMk/>
            <pc:sldMk cId="2130722013" sldId="1347"/>
            <ac:spMk id="11" creationId="{78BFD393-9837-B421-9718-D746F8B496C2}"/>
          </ac:spMkLst>
        </pc:spChg>
        <pc:spChg chg="del">
          <ac:chgData name="Rob Mountain" userId="288b8c25-f1de-49ee-aeb1-717d2a8254d8" providerId="ADAL" clId="{36F5434F-C425-49AF-99A4-054D886C90B2}" dt="2024-02-29T19:36:18.791" v="939" actId="478"/>
          <ac:spMkLst>
            <pc:docMk/>
            <pc:sldMk cId="2130722013" sldId="1347"/>
            <ac:spMk id="12" creationId="{CDD965B5-8831-6758-CD82-61CF6684F78A}"/>
          </ac:spMkLst>
        </pc:spChg>
        <pc:spChg chg="del mod">
          <ac:chgData name="Rob Mountain" userId="288b8c25-f1de-49ee-aeb1-717d2a8254d8" providerId="ADAL" clId="{36F5434F-C425-49AF-99A4-054D886C90B2}" dt="2024-02-29T19:36:18.791" v="939" actId="478"/>
          <ac:spMkLst>
            <pc:docMk/>
            <pc:sldMk cId="2130722013" sldId="1347"/>
            <ac:spMk id="13" creationId="{AD39844E-3974-1A7A-9863-7A9181D1AFC7}"/>
          </ac:spMkLst>
        </pc:spChg>
        <pc:spChg chg="mod">
          <ac:chgData name="Rob Mountain" userId="288b8c25-f1de-49ee-aeb1-717d2a8254d8" providerId="ADAL" clId="{36F5434F-C425-49AF-99A4-054D886C90B2}" dt="2024-02-29T20:52:55.287" v="2346" actId="14100"/>
          <ac:spMkLst>
            <pc:docMk/>
            <pc:sldMk cId="2130722013" sldId="1347"/>
            <ac:spMk id="14" creationId="{CE70E58C-2F1A-A56B-B44A-2F9FFFE6338D}"/>
          </ac:spMkLst>
        </pc:spChg>
        <pc:spChg chg="del mod">
          <ac:chgData name="Rob Mountain" userId="288b8c25-f1de-49ee-aeb1-717d2a8254d8" providerId="ADAL" clId="{36F5434F-C425-49AF-99A4-054D886C90B2}" dt="2024-02-29T19:36:18.791" v="939" actId="478"/>
          <ac:spMkLst>
            <pc:docMk/>
            <pc:sldMk cId="2130722013" sldId="1347"/>
            <ac:spMk id="15" creationId="{61BC14C6-2FBF-5DD8-A9C4-7BE9EC294C11}"/>
          </ac:spMkLst>
        </pc:spChg>
        <pc:spChg chg="del mod">
          <ac:chgData name="Rob Mountain" userId="288b8c25-f1de-49ee-aeb1-717d2a8254d8" providerId="ADAL" clId="{36F5434F-C425-49AF-99A4-054D886C90B2}" dt="2024-02-29T19:36:18.791" v="939" actId="478"/>
          <ac:spMkLst>
            <pc:docMk/>
            <pc:sldMk cId="2130722013" sldId="1347"/>
            <ac:spMk id="16" creationId="{1EAC40E7-57FF-4D56-FD8D-A48837C3761C}"/>
          </ac:spMkLst>
        </pc:spChg>
        <pc:spChg chg="add mod">
          <ac:chgData name="Rob Mountain" userId="288b8c25-f1de-49ee-aeb1-717d2a8254d8" providerId="ADAL" clId="{36F5434F-C425-49AF-99A4-054D886C90B2}" dt="2024-02-29T20:55:04.317" v="2453" actId="404"/>
          <ac:spMkLst>
            <pc:docMk/>
            <pc:sldMk cId="2130722013" sldId="1347"/>
            <ac:spMk id="17" creationId="{42969989-E0E5-E66E-8898-D6D28D1124FC}"/>
          </ac:spMkLst>
        </pc:spChg>
        <pc:spChg chg="del">
          <ac:chgData name="Rob Mountain" userId="288b8c25-f1de-49ee-aeb1-717d2a8254d8" providerId="ADAL" clId="{36F5434F-C425-49AF-99A4-054D886C90B2}" dt="2024-02-29T19:36:18.791" v="939" actId="478"/>
          <ac:spMkLst>
            <pc:docMk/>
            <pc:sldMk cId="2130722013" sldId="1347"/>
            <ac:spMk id="18" creationId="{213AB90B-F2C2-D47A-A2EE-54DB38001EDB}"/>
          </ac:spMkLst>
        </pc:spChg>
        <pc:spChg chg="del">
          <ac:chgData name="Rob Mountain" userId="288b8c25-f1de-49ee-aeb1-717d2a8254d8" providerId="ADAL" clId="{36F5434F-C425-49AF-99A4-054D886C90B2}" dt="2024-02-29T19:36:18.791" v="939" actId="478"/>
          <ac:spMkLst>
            <pc:docMk/>
            <pc:sldMk cId="2130722013" sldId="1347"/>
            <ac:spMk id="31" creationId="{D40500D9-14B1-52F9-FEF1-3D2790ADA194}"/>
          </ac:spMkLst>
        </pc:spChg>
        <pc:spChg chg="del">
          <ac:chgData name="Rob Mountain" userId="288b8c25-f1de-49ee-aeb1-717d2a8254d8" providerId="ADAL" clId="{36F5434F-C425-49AF-99A4-054D886C90B2}" dt="2024-02-29T19:36:18.791" v="939" actId="478"/>
          <ac:spMkLst>
            <pc:docMk/>
            <pc:sldMk cId="2130722013" sldId="1347"/>
            <ac:spMk id="32" creationId="{30FD54F6-78BF-21EB-2AD1-54A0C83AA464}"/>
          </ac:spMkLst>
        </pc:spChg>
        <pc:spChg chg="del">
          <ac:chgData name="Rob Mountain" userId="288b8c25-f1de-49ee-aeb1-717d2a8254d8" providerId="ADAL" clId="{36F5434F-C425-49AF-99A4-054D886C90B2}" dt="2024-02-29T19:36:18.791" v="939" actId="478"/>
          <ac:spMkLst>
            <pc:docMk/>
            <pc:sldMk cId="2130722013" sldId="1347"/>
            <ac:spMk id="33" creationId="{0D0C1BED-7334-F792-593A-248E25C2C202}"/>
          </ac:spMkLst>
        </pc:spChg>
        <pc:spChg chg="mod">
          <ac:chgData name="Rob Mountain" userId="288b8c25-f1de-49ee-aeb1-717d2a8254d8" providerId="ADAL" clId="{36F5434F-C425-49AF-99A4-054D886C90B2}" dt="2024-02-29T20:51:54.628" v="2251" actId="1035"/>
          <ac:spMkLst>
            <pc:docMk/>
            <pc:sldMk cId="2130722013" sldId="1347"/>
            <ac:spMk id="34" creationId="{1375C115-3249-9B93-B7FB-6F11CE1A3371}"/>
          </ac:spMkLst>
        </pc:spChg>
        <pc:spChg chg="mod">
          <ac:chgData name="Rob Mountain" userId="288b8c25-f1de-49ee-aeb1-717d2a8254d8" providerId="ADAL" clId="{36F5434F-C425-49AF-99A4-054D886C90B2}" dt="2024-02-29T22:07:13.829" v="4288" actId="403"/>
          <ac:spMkLst>
            <pc:docMk/>
            <pc:sldMk cId="2130722013" sldId="1347"/>
            <ac:spMk id="35" creationId="{8E87E3D7-3760-FD61-5CD6-C7495363F089}"/>
          </ac:spMkLst>
        </pc:spChg>
        <pc:spChg chg="mod">
          <ac:chgData name="Rob Mountain" userId="288b8c25-f1de-49ee-aeb1-717d2a8254d8" providerId="ADAL" clId="{36F5434F-C425-49AF-99A4-054D886C90B2}" dt="2024-02-29T20:51:54.628" v="2251" actId="1035"/>
          <ac:spMkLst>
            <pc:docMk/>
            <pc:sldMk cId="2130722013" sldId="1347"/>
            <ac:spMk id="36" creationId="{F806933D-00E7-EE68-127E-ED0DA12246A5}"/>
          </ac:spMkLst>
        </pc:spChg>
        <pc:spChg chg="mod">
          <ac:chgData name="Rob Mountain" userId="288b8c25-f1de-49ee-aeb1-717d2a8254d8" providerId="ADAL" clId="{36F5434F-C425-49AF-99A4-054D886C90B2}" dt="2024-02-29T20:51:54.628" v="2251" actId="1035"/>
          <ac:spMkLst>
            <pc:docMk/>
            <pc:sldMk cId="2130722013" sldId="1347"/>
            <ac:spMk id="37" creationId="{1CA0837A-F45C-825D-CFFC-709B1D5D1A25}"/>
          </ac:spMkLst>
        </pc:spChg>
        <pc:spChg chg="mod">
          <ac:chgData name="Rob Mountain" userId="288b8c25-f1de-49ee-aeb1-717d2a8254d8" providerId="ADAL" clId="{36F5434F-C425-49AF-99A4-054D886C90B2}" dt="2024-02-29T20:52:29.611" v="2343" actId="1036"/>
          <ac:spMkLst>
            <pc:docMk/>
            <pc:sldMk cId="2130722013" sldId="1347"/>
            <ac:spMk id="38" creationId="{DB8D043A-8B76-82EA-0726-FF750CA9664F}"/>
          </ac:spMkLst>
        </pc:spChg>
        <pc:spChg chg="mod">
          <ac:chgData name="Rob Mountain" userId="288b8c25-f1de-49ee-aeb1-717d2a8254d8" providerId="ADAL" clId="{36F5434F-C425-49AF-99A4-054D886C90B2}" dt="2024-02-29T20:52:41.453" v="2344" actId="14100"/>
          <ac:spMkLst>
            <pc:docMk/>
            <pc:sldMk cId="2130722013" sldId="1347"/>
            <ac:spMk id="39" creationId="{0C93A922-FF84-B831-95BA-FB00F6AE86B3}"/>
          </ac:spMkLst>
        </pc:spChg>
        <pc:spChg chg="mod">
          <ac:chgData name="Rob Mountain" userId="288b8c25-f1de-49ee-aeb1-717d2a8254d8" providerId="ADAL" clId="{36F5434F-C425-49AF-99A4-054D886C90B2}" dt="2024-02-29T20:51:54.628" v="2251" actId="1035"/>
          <ac:spMkLst>
            <pc:docMk/>
            <pc:sldMk cId="2130722013" sldId="1347"/>
            <ac:spMk id="40" creationId="{3932C6ED-A825-3597-8EE5-19CFE48C3397}"/>
          </ac:spMkLst>
        </pc:spChg>
        <pc:spChg chg="mod">
          <ac:chgData name="Rob Mountain" userId="288b8c25-f1de-49ee-aeb1-717d2a8254d8" providerId="ADAL" clId="{36F5434F-C425-49AF-99A4-054D886C90B2}" dt="2024-02-29T20:51:54.628" v="2251" actId="1035"/>
          <ac:spMkLst>
            <pc:docMk/>
            <pc:sldMk cId="2130722013" sldId="1347"/>
            <ac:spMk id="41" creationId="{DEC1CA79-D817-4CA6-15A1-0E074F18D943}"/>
          </ac:spMkLst>
        </pc:spChg>
        <pc:spChg chg="mod">
          <ac:chgData name="Rob Mountain" userId="288b8c25-f1de-49ee-aeb1-717d2a8254d8" providerId="ADAL" clId="{36F5434F-C425-49AF-99A4-054D886C90B2}" dt="2024-02-29T20:52:29.611" v="2343" actId="1036"/>
          <ac:spMkLst>
            <pc:docMk/>
            <pc:sldMk cId="2130722013" sldId="1347"/>
            <ac:spMk id="42" creationId="{FACCF6CB-4142-6DF6-797F-C39AD30191AB}"/>
          </ac:spMkLst>
        </pc:spChg>
        <pc:spChg chg="mod">
          <ac:chgData name="Rob Mountain" userId="288b8c25-f1de-49ee-aeb1-717d2a8254d8" providerId="ADAL" clId="{36F5434F-C425-49AF-99A4-054D886C90B2}" dt="2024-02-29T20:52:41.453" v="2344" actId="14100"/>
          <ac:spMkLst>
            <pc:docMk/>
            <pc:sldMk cId="2130722013" sldId="1347"/>
            <ac:spMk id="43" creationId="{4D4E4C85-1B4C-D3B0-3B61-BD02A16821B8}"/>
          </ac:spMkLst>
        </pc:spChg>
      </pc:sldChg>
      <pc:sldChg chg="addSp modSp add mod">
        <pc:chgData name="Rob Mountain" userId="288b8c25-f1de-49ee-aeb1-717d2a8254d8" providerId="ADAL" clId="{36F5434F-C425-49AF-99A4-054D886C90B2}" dt="2024-02-29T20:51:04.173" v="2226" actId="20577"/>
        <pc:sldMkLst>
          <pc:docMk/>
          <pc:sldMk cId="461869464" sldId="1348"/>
        </pc:sldMkLst>
        <pc:spChg chg="mod">
          <ac:chgData name="Rob Mountain" userId="288b8c25-f1de-49ee-aeb1-717d2a8254d8" providerId="ADAL" clId="{36F5434F-C425-49AF-99A4-054D886C90B2}" dt="2024-02-29T20:50:09.426" v="2166" actId="1035"/>
          <ac:spMkLst>
            <pc:docMk/>
            <pc:sldMk cId="461869464" sldId="1348"/>
            <ac:spMk id="3" creationId="{4FA84368-273F-8195-0461-A257DCD1500D}"/>
          </ac:spMkLst>
        </pc:spChg>
        <pc:spChg chg="mod">
          <ac:chgData name="Rob Mountain" userId="288b8c25-f1de-49ee-aeb1-717d2a8254d8" providerId="ADAL" clId="{36F5434F-C425-49AF-99A4-054D886C90B2}" dt="2024-02-29T20:50:09.426" v="2166" actId="1035"/>
          <ac:spMkLst>
            <pc:docMk/>
            <pc:sldMk cId="461869464" sldId="1348"/>
            <ac:spMk id="4" creationId="{389E75F4-4581-CFF3-9A4F-EB6D7CC14D6B}"/>
          </ac:spMkLst>
        </pc:spChg>
        <pc:spChg chg="add mod">
          <ac:chgData name="Rob Mountain" userId="288b8c25-f1de-49ee-aeb1-717d2a8254d8" providerId="ADAL" clId="{36F5434F-C425-49AF-99A4-054D886C90B2}" dt="2024-02-29T20:50:09.426" v="2166" actId="1035"/>
          <ac:spMkLst>
            <pc:docMk/>
            <pc:sldMk cId="461869464" sldId="1348"/>
            <ac:spMk id="5" creationId="{D886329E-81B5-7B8B-0F38-13D53DA1D88B}"/>
          </ac:spMkLst>
        </pc:spChg>
        <pc:spChg chg="mod">
          <ac:chgData name="Rob Mountain" userId="288b8c25-f1de-49ee-aeb1-717d2a8254d8" providerId="ADAL" clId="{36F5434F-C425-49AF-99A4-054D886C90B2}" dt="2024-02-29T20:50:09.426" v="2166" actId="1035"/>
          <ac:spMkLst>
            <pc:docMk/>
            <pc:sldMk cId="461869464" sldId="1348"/>
            <ac:spMk id="6" creationId="{A383B030-45B5-50AB-468E-C7C943FD459A}"/>
          </ac:spMkLst>
        </pc:spChg>
        <pc:spChg chg="add mod">
          <ac:chgData name="Rob Mountain" userId="288b8c25-f1de-49ee-aeb1-717d2a8254d8" providerId="ADAL" clId="{36F5434F-C425-49AF-99A4-054D886C90B2}" dt="2024-02-29T20:50:09.426" v="2166" actId="1035"/>
          <ac:spMkLst>
            <pc:docMk/>
            <pc:sldMk cId="461869464" sldId="1348"/>
            <ac:spMk id="7" creationId="{0756EEF5-5EEE-F910-E041-3591B8C2F216}"/>
          </ac:spMkLst>
        </pc:spChg>
        <pc:spChg chg="mod">
          <ac:chgData name="Rob Mountain" userId="288b8c25-f1de-49ee-aeb1-717d2a8254d8" providerId="ADAL" clId="{36F5434F-C425-49AF-99A4-054D886C90B2}" dt="2024-02-29T20:50:09.426" v="2166" actId="1035"/>
          <ac:spMkLst>
            <pc:docMk/>
            <pc:sldMk cId="461869464" sldId="1348"/>
            <ac:spMk id="8" creationId="{32AD920A-CE2C-45B3-A4CC-139FEE13D689}"/>
          </ac:spMkLst>
        </pc:spChg>
        <pc:spChg chg="mod">
          <ac:chgData name="Rob Mountain" userId="288b8c25-f1de-49ee-aeb1-717d2a8254d8" providerId="ADAL" clId="{36F5434F-C425-49AF-99A4-054D886C90B2}" dt="2024-02-29T20:50:09.426" v="2166" actId="1035"/>
          <ac:spMkLst>
            <pc:docMk/>
            <pc:sldMk cId="461869464" sldId="1348"/>
            <ac:spMk id="9" creationId="{BD884CD9-9FB6-4362-EE53-E57CF1392C7E}"/>
          </ac:spMkLst>
        </pc:spChg>
        <pc:spChg chg="mod">
          <ac:chgData name="Rob Mountain" userId="288b8c25-f1de-49ee-aeb1-717d2a8254d8" providerId="ADAL" clId="{36F5434F-C425-49AF-99A4-054D886C90B2}" dt="2024-02-29T20:50:09.426" v="2166" actId="1035"/>
          <ac:spMkLst>
            <pc:docMk/>
            <pc:sldMk cId="461869464" sldId="1348"/>
            <ac:spMk id="10" creationId="{C6DFBE86-D3D8-A2A2-3B28-8A36FA0DE6D7}"/>
          </ac:spMkLst>
        </pc:spChg>
        <pc:spChg chg="mod">
          <ac:chgData name="Rob Mountain" userId="288b8c25-f1de-49ee-aeb1-717d2a8254d8" providerId="ADAL" clId="{36F5434F-C425-49AF-99A4-054D886C90B2}" dt="2024-02-29T20:50:09.426" v="2166" actId="1035"/>
          <ac:spMkLst>
            <pc:docMk/>
            <pc:sldMk cId="461869464" sldId="1348"/>
            <ac:spMk id="11" creationId="{B24E8190-EEC6-2A36-F995-4A3B982FA67F}"/>
          </ac:spMkLst>
        </pc:spChg>
        <pc:spChg chg="mod">
          <ac:chgData name="Rob Mountain" userId="288b8c25-f1de-49ee-aeb1-717d2a8254d8" providerId="ADAL" clId="{36F5434F-C425-49AF-99A4-054D886C90B2}" dt="2024-02-29T20:50:09.426" v="2166" actId="1035"/>
          <ac:spMkLst>
            <pc:docMk/>
            <pc:sldMk cId="461869464" sldId="1348"/>
            <ac:spMk id="12" creationId="{0C51FDD6-3719-FDFE-5A37-E8D2FCABA7C1}"/>
          </ac:spMkLst>
        </pc:spChg>
        <pc:spChg chg="add mod">
          <ac:chgData name="Rob Mountain" userId="288b8c25-f1de-49ee-aeb1-717d2a8254d8" providerId="ADAL" clId="{36F5434F-C425-49AF-99A4-054D886C90B2}" dt="2024-02-29T20:50:09.426" v="2166" actId="1035"/>
          <ac:spMkLst>
            <pc:docMk/>
            <pc:sldMk cId="461869464" sldId="1348"/>
            <ac:spMk id="13" creationId="{87C46FB8-C64A-259B-568C-4289DBEF168D}"/>
          </ac:spMkLst>
        </pc:spChg>
        <pc:spChg chg="add mod">
          <ac:chgData name="Rob Mountain" userId="288b8c25-f1de-49ee-aeb1-717d2a8254d8" providerId="ADAL" clId="{36F5434F-C425-49AF-99A4-054D886C90B2}" dt="2024-02-29T20:50:09.426" v="2166" actId="1035"/>
          <ac:spMkLst>
            <pc:docMk/>
            <pc:sldMk cId="461869464" sldId="1348"/>
            <ac:spMk id="14" creationId="{692E13A8-4A4A-5C0E-55CB-F696A10CC947}"/>
          </ac:spMkLst>
        </pc:spChg>
        <pc:spChg chg="mod">
          <ac:chgData name="Rob Mountain" userId="288b8c25-f1de-49ee-aeb1-717d2a8254d8" providerId="ADAL" clId="{36F5434F-C425-49AF-99A4-054D886C90B2}" dt="2024-02-29T20:51:04.173" v="2226" actId="20577"/>
          <ac:spMkLst>
            <pc:docMk/>
            <pc:sldMk cId="461869464" sldId="1348"/>
            <ac:spMk id="17" creationId="{F3E1B8AD-DC62-B79C-B922-CF72DE8B22D8}"/>
          </ac:spMkLst>
        </pc:spChg>
        <pc:spChg chg="mod">
          <ac:chgData name="Rob Mountain" userId="288b8c25-f1de-49ee-aeb1-717d2a8254d8" providerId="ADAL" clId="{36F5434F-C425-49AF-99A4-054D886C90B2}" dt="2024-02-29T20:50:09.426" v="2166" actId="1035"/>
          <ac:spMkLst>
            <pc:docMk/>
            <pc:sldMk cId="461869464" sldId="1348"/>
            <ac:spMk id="19" creationId="{9A2E1FF8-5961-E66C-75B7-9B22366F1E66}"/>
          </ac:spMkLst>
        </pc:spChg>
        <pc:spChg chg="mod">
          <ac:chgData name="Rob Mountain" userId="288b8c25-f1de-49ee-aeb1-717d2a8254d8" providerId="ADAL" clId="{36F5434F-C425-49AF-99A4-054D886C90B2}" dt="2024-02-29T20:50:09.426" v="2166" actId="1035"/>
          <ac:spMkLst>
            <pc:docMk/>
            <pc:sldMk cId="461869464" sldId="1348"/>
            <ac:spMk id="20" creationId="{BD273716-E856-7FBF-BBC8-46B66794F422}"/>
          </ac:spMkLst>
        </pc:spChg>
        <pc:spChg chg="mod">
          <ac:chgData name="Rob Mountain" userId="288b8c25-f1de-49ee-aeb1-717d2a8254d8" providerId="ADAL" clId="{36F5434F-C425-49AF-99A4-054D886C90B2}" dt="2024-02-29T20:50:09.426" v="2166" actId="1035"/>
          <ac:spMkLst>
            <pc:docMk/>
            <pc:sldMk cId="461869464" sldId="1348"/>
            <ac:spMk id="21" creationId="{29B2123D-08AF-D56A-5537-7568734D8D51}"/>
          </ac:spMkLst>
        </pc:spChg>
        <pc:spChg chg="mod">
          <ac:chgData name="Rob Mountain" userId="288b8c25-f1de-49ee-aeb1-717d2a8254d8" providerId="ADAL" clId="{36F5434F-C425-49AF-99A4-054D886C90B2}" dt="2024-02-29T20:50:09.426" v="2166" actId="1035"/>
          <ac:spMkLst>
            <pc:docMk/>
            <pc:sldMk cId="461869464" sldId="1348"/>
            <ac:spMk id="22" creationId="{09BCB9DF-38F5-662D-0E7F-A67F80F4BF8A}"/>
          </ac:spMkLst>
        </pc:spChg>
        <pc:spChg chg="mod">
          <ac:chgData name="Rob Mountain" userId="288b8c25-f1de-49ee-aeb1-717d2a8254d8" providerId="ADAL" clId="{36F5434F-C425-49AF-99A4-054D886C90B2}" dt="2024-02-29T20:50:09.426" v="2166" actId="1035"/>
          <ac:spMkLst>
            <pc:docMk/>
            <pc:sldMk cId="461869464" sldId="1348"/>
            <ac:spMk id="23" creationId="{0887D8FB-5216-4986-AFCC-67CFC2BF54CA}"/>
          </ac:spMkLst>
        </pc:spChg>
        <pc:spChg chg="mod">
          <ac:chgData name="Rob Mountain" userId="288b8c25-f1de-49ee-aeb1-717d2a8254d8" providerId="ADAL" clId="{36F5434F-C425-49AF-99A4-054D886C90B2}" dt="2024-02-29T20:50:09.426" v="2166" actId="1035"/>
          <ac:spMkLst>
            <pc:docMk/>
            <pc:sldMk cId="461869464" sldId="1348"/>
            <ac:spMk id="24" creationId="{16053D8E-AFCC-A87F-641F-CFD26C433A72}"/>
          </ac:spMkLst>
        </pc:spChg>
        <pc:spChg chg="mod">
          <ac:chgData name="Rob Mountain" userId="288b8c25-f1de-49ee-aeb1-717d2a8254d8" providerId="ADAL" clId="{36F5434F-C425-49AF-99A4-054D886C90B2}" dt="2024-02-29T20:50:09.426" v="2166" actId="1035"/>
          <ac:spMkLst>
            <pc:docMk/>
            <pc:sldMk cId="461869464" sldId="1348"/>
            <ac:spMk id="25" creationId="{B92FB4AA-CF8D-D0B1-330B-2E55EE6E0999}"/>
          </ac:spMkLst>
        </pc:spChg>
        <pc:spChg chg="mod">
          <ac:chgData name="Rob Mountain" userId="288b8c25-f1de-49ee-aeb1-717d2a8254d8" providerId="ADAL" clId="{36F5434F-C425-49AF-99A4-054D886C90B2}" dt="2024-02-29T20:50:09.426" v="2166" actId="1035"/>
          <ac:spMkLst>
            <pc:docMk/>
            <pc:sldMk cId="461869464" sldId="1348"/>
            <ac:spMk id="26" creationId="{C15DA70D-1D0F-EE95-C427-E830FA9614F6}"/>
          </ac:spMkLst>
        </pc:spChg>
        <pc:spChg chg="mod">
          <ac:chgData name="Rob Mountain" userId="288b8c25-f1de-49ee-aeb1-717d2a8254d8" providerId="ADAL" clId="{36F5434F-C425-49AF-99A4-054D886C90B2}" dt="2024-02-29T20:50:09.426" v="2166" actId="1035"/>
          <ac:spMkLst>
            <pc:docMk/>
            <pc:sldMk cId="461869464" sldId="1348"/>
            <ac:spMk id="27" creationId="{7377EF1E-D0E2-76B4-0369-BDEE8A1EC0DA}"/>
          </ac:spMkLst>
        </pc:spChg>
        <pc:spChg chg="mod">
          <ac:chgData name="Rob Mountain" userId="288b8c25-f1de-49ee-aeb1-717d2a8254d8" providerId="ADAL" clId="{36F5434F-C425-49AF-99A4-054D886C90B2}" dt="2024-02-29T20:50:09.426" v="2166" actId="1035"/>
          <ac:spMkLst>
            <pc:docMk/>
            <pc:sldMk cId="461869464" sldId="1348"/>
            <ac:spMk id="28" creationId="{C1679707-31FC-CA3B-9F06-7D17A838649E}"/>
          </ac:spMkLst>
        </pc:spChg>
        <pc:spChg chg="mod">
          <ac:chgData name="Rob Mountain" userId="288b8c25-f1de-49ee-aeb1-717d2a8254d8" providerId="ADAL" clId="{36F5434F-C425-49AF-99A4-054D886C90B2}" dt="2024-02-29T20:50:09.426" v="2166" actId="1035"/>
          <ac:spMkLst>
            <pc:docMk/>
            <pc:sldMk cId="461869464" sldId="1348"/>
            <ac:spMk id="29" creationId="{62DDABC4-1EDD-00D1-6282-B927368131A7}"/>
          </ac:spMkLst>
        </pc:spChg>
        <pc:spChg chg="mod">
          <ac:chgData name="Rob Mountain" userId="288b8c25-f1de-49ee-aeb1-717d2a8254d8" providerId="ADAL" clId="{36F5434F-C425-49AF-99A4-054D886C90B2}" dt="2024-02-29T20:50:09.426" v="2166" actId="1035"/>
          <ac:spMkLst>
            <pc:docMk/>
            <pc:sldMk cId="461869464" sldId="1348"/>
            <ac:spMk id="30" creationId="{40A2841A-20FF-0613-3D53-FD907164D4DD}"/>
          </ac:spMkLst>
        </pc:spChg>
      </pc:sldChg>
      <pc:sldChg chg="modSp add del mod">
        <pc:chgData name="Rob Mountain" userId="288b8c25-f1de-49ee-aeb1-717d2a8254d8" providerId="ADAL" clId="{36F5434F-C425-49AF-99A4-054D886C90B2}" dt="2024-02-29T21:02:46.201" v="2853" actId="47"/>
        <pc:sldMkLst>
          <pc:docMk/>
          <pc:sldMk cId="3022780009" sldId="1349"/>
        </pc:sldMkLst>
        <pc:spChg chg="mod">
          <ac:chgData name="Rob Mountain" userId="288b8c25-f1de-49ee-aeb1-717d2a8254d8" providerId="ADAL" clId="{36F5434F-C425-49AF-99A4-054D886C90B2}" dt="2024-02-29T13:53:30.314" v="429" actId="1076"/>
          <ac:spMkLst>
            <pc:docMk/>
            <pc:sldMk cId="3022780009" sldId="1349"/>
            <ac:spMk id="2" creationId="{ABC17586-9031-6D02-198D-438A7275F4D0}"/>
          </ac:spMkLst>
        </pc:spChg>
      </pc:sldChg>
      <pc:sldChg chg="new del">
        <pc:chgData name="Rob Mountain" userId="288b8c25-f1de-49ee-aeb1-717d2a8254d8" providerId="ADAL" clId="{36F5434F-C425-49AF-99A4-054D886C90B2}" dt="2024-02-29T16:27:44.057" v="897" actId="47"/>
        <pc:sldMkLst>
          <pc:docMk/>
          <pc:sldMk cId="2414731850" sldId="1350"/>
        </pc:sldMkLst>
      </pc:sldChg>
      <pc:sldChg chg="modSp add mod">
        <pc:chgData name="Rob Mountain" userId="288b8c25-f1de-49ee-aeb1-717d2a8254d8" providerId="ADAL" clId="{36F5434F-C425-49AF-99A4-054D886C90B2}" dt="2024-02-29T20:47:34.672" v="1972" actId="1036"/>
        <pc:sldMkLst>
          <pc:docMk/>
          <pc:sldMk cId="2440850228" sldId="1350"/>
        </pc:sldMkLst>
        <pc:spChg chg="mod">
          <ac:chgData name="Rob Mountain" userId="288b8c25-f1de-49ee-aeb1-717d2a8254d8" providerId="ADAL" clId="{36F5434F-C425-49AF-99A4-054D886C90B2}" dt="2024-02-29T20:47:34.672" v="1972" actId="1036"/>
          <ac:spMkLst>
            <pc:docMk/>
            <pc:sldMk cId="2440850228" sldId="1350"/>
            <ac:spMk id="4" creationId="{E22378F0-2484-F45E-180C-8449952D7406}"/>
          </ac:spMkLst>
        </pc:spChg>
        <pc:spChg chg="mod">
          <ac:chgData name="Rob Mountain" userId="288b8c25-f1de-49ee-aeb1-717d2a8254d8" providerId="ADAL" clId="{36F5434F-C425-49AF-99A4-054D886C90B2}" dt="2024-02-29T20:47:23.538" v="1957" actId="1036"/>
          <ac:spMkLst>
            <pc:docMk/>
            <pc:sldMk cId="2440850228" sldId="1350"/>
            <ac:spMk id="22" creationId="{439EE5AB-C009-9757-4FF1-C65FD0923044}"/>
          </ac:spMkLst>
        </pc:spChg>
        <pc:spChg chg="mod">
          <ac:chgData name="Rob Mountain" userId="288b8c25-f1de-49ee-aeb1-717d2a8254d8" providerId="ADAL" clId="{36F5434F-C425-49AF-99A4-054D886C90B2}" dt="2024-02-29T20:47:02.021" v="1946" actId="20577"/>
          <ac:spMkLst>
            <pc:docMk/>
            <pc:sldMk cId="2440850228" sldId="1350"/>
            <ac:spMk id="23" creationId="{88F66C7C-D69B-1E9F-AD2A-E66150EA00A4}"/>
          </ac:spMkLst>
        </pc:spChg>
      </pc:sldChg>
      <pc:sldChg chg="addSp delSp modSp add mod">
        <pc:chgData name="Rob Mountain" userId="288b8c25-f1de-49ee-aeb1-717d2a8254d8" providerId="ADAL" clId="{36F5434F-C425-49AF-99A4-054D886C90B2}" dt="2024-02-29T22:10:25.794" v="4292" actId="255"/>
        <pc:sldMkLst>
          <pc:docMk/>
          <pc:sldMk cId="1156700796" sldId="1351"/>
        </pc:sldMkLst>
        <pc:spChg chg="del">
          <ac:chgData name="Rob Mountain" userId="288b8c25-f1de-49ee-aeb1-717d2a8254d8" providerId="ADAL" clId="{36F5434F-C425-49AF-99A4-054D886C90B2}" dt="2024-02-29T20:58:15.151" v="2509" actId="478"/>
          <ac:spMkLst>
            <pc:docMk/>
            <pc:sldMk cId="1156700796" sldId="1351"/>
            <ac:spMk id="4" creationId="{36620238-7A75-ACFD-EA88-703900BA8670}"/>
          </ac:spMkLst>
        </pc:spChg>
        <pc:spChg chg="del">
          <ac:chgData name="Rob Mountain" userId="288b8c25-f1de-49ee-aeb1-717d2a8254d8" providerId="ADAL" clId="{36F5434F-C425-49AF-99A4-054D886C90B2}" dt="2024-02-29T20:58:15.151" v="2509" actId="478"/>
          <ac:spMkLst>
            <pc:docMk/>
            <pc:sldMk cId="1156700796" sldId="1351"/>
            <ac:spMk id="5" creationId="{146F1ACC-688E-286D-44C2-92F22867CAA2}"/>
          </ac:spMkLst>
        </pc:spChg>
        <pc:spChg chg="del">
          <ac:chgData name="Rob Mountain" userId="288b8c25-f1de-49ee-aeb1-717d2a8254d8" providerId="ADAL" clId="{36F5434F-C425-49AF-99A4-054D886C90B2}" dt="2024-02-29T20:58:15.151" v="2509" actId="478"/>
          <ac:spMkLst>
            <pc:docMk/>
            <pc:sldMk cId="1156700796" sldId="1351"/>
            <ac:spMk id="6" creationId="{96427A9B-D57C-B9F0-07FA-AAF77876AB9B}"/>
          </ac:spMkLst>
        </pc:spChg>
        <pc:spChg chg="add mod">
          <ac:chgData name="Rob Mountain" userId="288b8c25-f1de-49ee-aeb1-717d2a8254d8" providerId="ADAL" clId="{36F5434F-C425-49AF-99A4-054D886C90B2}" dt="2024-02-29T22:10:25.794" v="4292" actId="255"/>
          <ac:spMkLst>
            <pc:docMk/>
            <pc:sldMk cId="1156700796" sldId="1351"/>
            <ac:spMk id="7" creationId="{53B6153F-90C1-E1AD-4BEA-26BA046420E3}"/>
          </ac:spMkLst>
        </pc:spChg>
        <pc:spChg chg="del">
          <ac:chgData name="Rob Mountain" userId="288b8c25-f1de-49ee-aeb1-717d2a8254d8" providerId="ADAL" clId="{36F5434F-C425-49AF-99A4-054D886C90B2}" dt="2024-02-29T20:58:15.151" v="2509" actId="478"/>
          <ac:spMkLst>
            <pc:docMk/>
            <pc:sldMk cId="1156700796" sldId="1351"/>
            <ac:spMk id="8" creationId="{292337AA-0B80-D7CA-4CCE-89B00B39EBAF}"/>
          </ac:spMkLst>
        </pc:spChg>
        <pc:spChg chg="del">
          <ac:chgData name="Rob Mountain" userId="288b8c25-f1de-49ee-aeb1-717d2a8254d8" providerId="ADAL" clId="{36F5434F-C425-49AF-99A4-054D886C90B2}" dt="2024-02-29T20:58:15.151" v="2509" actId="478"/>
          <ac:spMkLst>
            <pc:docMk/>
            <pc:sldMk cId="1156700796" sldId="1351"/>
            <ac:spMk id="9" creationId="{8098630B-E12E-8B55-2A1E-4666C98D1A47}"/>
          </ac:spMkLst>
        </pc:spChg>
        <pc:spChg chg="del">
          <ac:chgData name="Rob Mountain" userId="288b8c25-f1de-49ee-aeb1-717d2a8254d8" providerId="ADAL" clId="{36F5434F-C425-49AF-99A4-054D886C90B2}" dt="2024-02-29T20:58:15.151" v="2509" actId="478"/>
          <ac:spMkLst>
            <pc:docMk/>
            <pc:sldMk cId="1156700796" sldId="1351"/>
            <ac:spMk id="11" creationId="{BB692FB6-C9C1-19C7-A477-351E0250884F}"/>
          </ac:spMkLst>
        </pc:spChg>
        <pc:spChg chg="del">
          <ac:chgData name="Rob Mountain" userId="288b8c25-f1de-49ee-aeb1-717d2a8254d8" providerId="ADAL" clId="{36F5434F-C425-49AF-99A4-054D886C90B2}" dt="2024-02-29T20:58:15.151" v="2509" actId="478"/>
          <ac:spMkLst>
            <pc:docMk/>
            <pc:sldMk cId="1156700796" sldId="1351"/>
            <ac:spMk id="12" creationId="{2E82497D-1ECF-A083-A18C-57840F241286}"/>
          </ac:spMkLst>
        </pc:spChg>
        <pc:spChg chg="del">
          <ac:chgData name="Rob Mountain" userId="288b8c25-f1de-49ee-aeb1-717d2a8254d8" providerId="ADAL" clId="{36F5434F-C425-49AF-99A4-054D886C90B2}" dt="2024-02-29T20:58:15.151" v="2509" actId="478"/>
          <ac:spMkLst>
            <pc:docMk/>
            <pc:sldMk cId="1156700796" sldId="1351"/>
            <ac:spMk id="13" creationId="{C53798ED-5730-CF0D-545A-8EA855C70897}"/>
          </ac:spMkLst>
        </pc:spChg>
        <pc:spChg chg="del">
          <ac:chgData name="Rob Mountain" userId="288b8c25-f1de-49ee-aeb1-717d2a8254d8" providerId="ADAL" clId="{36F5434F-C425-49AF-99A4-054D886C90B2}" dt="2024-02-29T20:58:15.151" v="2509" actId="478"/>
          <ac:spMkLst>
            <pc:docMk/>
            <pc:sldMk cId="1156700796" sldId="1351"/>
            <ac:spMk id="14" creationId="{3953935F-EDE0-F473-C1D4-BEC660E7EE56}"/>
          </ac:spMkLst>
        </pc:spChg>
        <pc:spChg chg="del">
          <ac:chgData name="Rob Mountain" userId="288b8c25-f1de-49ee-aeb1-717d2a8254d8" providerId="ADAL" clId="{36F5434F-C425-49AF-99A4-054D886C90B2}" dt="2024-02-29T20:58:15.151" v="2509" actId="478"/>
          <ac:spMkLst>
            <pc:docMk/>
            <pc:sldMk cId="1156700796" sldId="1351"/>
            <ac:spMk id="15" creationId="{301B9C8A-7766-8189-1081-7B4EFF950AFC}"/>
          </ac:spMkLst>
        </pc:spChg>
        <pc:spChg chg="del">
          <ac:chgData name="Rob Mountain" userId="288b8c25-f1de-49ee-aeb1-717d2a8254d8" providerId="ADAL" clId="{36F5434F-C425-49AF-99A4-054D886C90B2}" dt="2024-02-29T20:58:15.151" v="2509" actId="478"/>
          <ac:spMkLst>
            <pc:docMk/>
            <pc:sldMk cId="1156700796" sldId="1351"/>
            <ac:spMk id="16" creationId="{183C3612-0D5E-6E4C-E876-BF327154F390}"/>
          </ac:spMkLst>
        </pc:spChg>
        <pc:spChg chg="del">
          <ac:chgData name="Rob Mountain" userId="288b8c25-f1de-49ee-aeb1-717d2a8254d8" providerId="ADAL" clId="{36F5434F-C425-49AF-99A4-054D886C90B2}" dt="2024-02-29T20:58:15.151" v="2509" actId="478"/>
          <ac:spMkLst>
            <pc:docMk/>
            <pc:sldMk cId="1156700796" sldId="1351"/>
            <ac:spMk id="17" creationId="{4B23CF9B-43FC-B9FA-FBB1-3B3688A2C760}"/>
          </ac:spMkLst>
        </pc:spChg>
        <pc:spChg chg="del">
          <ac:chgData name="Rob Mountain" userId="288b8c25-f1de-49ee-aeb1-717d2a8254d8" providerId="ADAL" clId="{36F5434F-C425-49AF-99A4-054D886C90B2}" dt="2024-02-29T20:58:15.151" v="2509" actId="478"/>
          <ac:spMkLst>
            <pc:docMk/>
            <pc:sldMk cId="1156700796" sldId="1351"/>
            <ac:spMk id="18" creationId="{A6CAA970-D7BE-4409-94A4-AAD9849D5F5D}"/>
          </ac:spMkLst>
        </pc:spChg>
        <pc:graphicFrameChg chg="del">
          <ac:chgData name="Rob Mountain" userId="288b8c25-f1de-49ee-aeb1-717d2a8254d8" providerId="ADAL" clId="{36F5434F-C425-49AF-99A4-054D886C90B2}" dt="2024-02-29T20:58:10.627" v="2508" actId="478"/>
          <ac:graphicFrameMkLst>
            <pc:docMk/>
            <pc:sldMk cId="1156700796" sldId="1351"/>
            <ac:graphicFrameMk id="3" creationId="{952FB25C-037B-DC6B-AB46-DB5139029316}"/>
          </ac:graphicFrameMkLst>
        </pc:graphicFrameChg>
      </pc:sldChg>
      <pc:sldChg chg="add del">
        <pc:chgData name="Rob Mountain" userId="288b8c25-f1de-49ee-aeb1-717d2a8254d8" providerId="ADAL" clId="{36F5434F-C425-49AF-99A4-054D886C90B2}" dt="2024-02-29T19:54:31.068" v="1512" actId="47"/>
        <pc:sldMkLst>
          <pc:docMk/>
          <pc:sldMk cId="3982222874" sldId="1351"/>
        </pc:sldMkLst>
      </pc:sldChg>
      <pc:sldChg chg="modSp add mod">
        <pc:chgData name="Rob Mountain" userId="288b8c25-f1de-49ee-aeb1-717d2a8254d8" providerId="ADAL" clId="{36F5434F-C425-49AF-99A4-054D886C90B2}" dt="2024-02-29T22:17:52.399" v="4381" actId="20577"/>
        <pc:sldMkLst>
          <pc:docMk/>
          <pc:sldMk cId="3995665820" sldId="1352"/>
        </pc:sldMkLst>
        <pc:spChg chg="mod">
          <ac:chgData name="Rob Mountain" userId="288b8c25-f1de-49ee-aeb1-717d2a8254d8" providerId="ADAL" clId="{36F5434F-C425-49AF-99A4-054D886C90B2}" dt="2024-02-29T21:35:18.242" v="3717" actId="1035"/>
          <ac:spMkLst>
            <pc:docMk/>
            <pc:sldMk cId="3995665820" sldId="1352"/>
            <ac:spMk id="2" creationId="{CA626EBA-DBB7-F6E8-0643-E172301A2D80}"/>
          </ac:spMkLst>
        </pc:spChg>
        <pc:spChg chg="mod">
          <ac:chgData name="Rob Mountain" userId="288b8c25-f1de-49ee-aeb1-717d2a8254d8" providerId="ADAL" clId="{36F5434F-C425-49AF-99A4-054D886C90B2}" dt="2024-02-29T22:17:52.399" v="4381" actId="20577"/>
          <ac:spMkLst>
            <pc:docMk/>
            <pc:sldMk cId="3995665820" sldId="1352"/>
            <ac:spMk id="3" creationId="{C89109B2-3348-F763-C475-8153068CDAA9}"/>
          </ac:spMkLst>
        </pc:spChg>
      </pc:sldChg>
      <pc:sldChg chg="modSp add mod">
        <pc:chgData name="Rob Mountain" userId="288b8c25-f1de-49ee-aeb1-717d2a8254d8" providerId="ADAL" clId="{36F5434F-C425-49AF-99A4-054D886C90B2}" dt="2024-02-29T21:45:31.184" v="4178" actId="313"/>
        <pc:sldMkLst>
          <pc:docMk/>
          <pc:sldMk cId="3503473000" sldId="1353"/>
        </pc:sldMkLst>
        <pc:spChg chg="mod">
          <ac:chgData name="Rob Mountain" userId="288b8c25-f1de-49ee-aeb1-717d2a8254d8" providerId="ADAL" clId="{36F5434F-C425-49AF-99A4-054D886C90B2}" dt="2024-02-29T21:36:17.491" v="3748" actId="1035"/>
          <ac:spMkLst>
            <pc:docMk/>
            <pc:sldMk cId="3503473000" sldId="1353"/>
            <ac:spMk id="2" creationId="{4E58105E-0E5B-AC91-26BA-3EBB1EA0BD56}"/>
          </ac:spMkLst>
        </pc:spChg>
        <pc:spChg chg="mod">
          <ac:chgData name="Rob Mountain" userId="288b8c25-f1de-49ee-aeb1-717d2a8254d8" providerId="ADAL" clId="{36F5434F-C425-49AF-99A4-054D886C90B2}" dt="2024-02-29T21:45:31.184" v="4178" actId="313"/>
          <ac:spMkLst>
            <pc:docMk/>
            <pc:sldMk cId="3503473000" sldId="1353"/>
            <ac:spMk id="3" creationId="{60BCC2F6-7FA6-A26B-E64C-27FA738BC89B}"/>
          </ac:spMkLst>
        </pc:spChg>
      </pc:sldChg>
      <pc:sldChg chg="add">
        <pc:chgData name="Rob Mountain" userId="288b8c25-f1de-49ee-aeb1-717d2a8254d8" providerId="ADAL" clId="{36F5434F-C425-49AF-99A4-054D886C90B2}" dt="2024-02-29T22:24:38.867" v="4409"/>
        <pc:sldMkLst>
          <pc:docMk/>
          <pc:sldMk cId="632414006" sldId="1354"/>
        </pc:sldMkLst>
      </pc:sldChg>
      <pc:sldChg chg="add del">
        <pc:chgData name="Rob Mountain" userId="288b8c25-f1de-49ee-aeb1-717d2a8254d8" providerId="ADAL" clId="{36F5434F-C425-49AF-99A4-054D886C90B2}" dt="2024-02-29T22:24:38.856" v="4408"/>
        <pc:sldMkLst>
          <pc:docMk/>
          <pc:sldMk cId="1234946435" sldId="1354"/>
        </pc:sldMkLst>
      </pc:sldChg>
      <pc:sldMasterChg chg="del delSldLayout">
        <pc:chgData name="Rob Mountain" userId="288b8c25-f1de-49ee-aeb1-717d2a8254d8" providerId="ADAL" clId="{36F5434F-C425-49AF-99A4-054D886C90B2}" dt="2024-02-29T12:35:21.810" v="13" actId="47"/>
        <pc:sldMasterMkLst>
          <pc:docMk/>
          <pc:sldMasterMk cId="2844429649" sldId="2147483648"/>
        </pc:sldMasterMkLst>
        <pc:sldLayoutChg chg="del">
          <pc:chgData name="Rob Mountain" userId="288b8c25-f1de-49ee-aeb1-717d2a8254d8" providerId="ADAL" clId="{36F5434F-C425-49AF-99A4-054D886C90B2}" dt="2024-02-29T12:35:21.810" v="13" actId="47"/>
          <pc:sldLayoutMkLst>
            <pc:docMk/>
            <pc:sldMasterMk cId="2844429649" sldId="2147483648"/>
            <pc:sldLayoutMk cId="884830395" sldId="2147483649"/>
          </pc:sldLayoutMkLst>
        </pc:sldLayoutChg>
        <pc:sldLayoutChg chg="del">
          <pc:chgData name="Rob Mountain" userId="288b8c25-f1de-49ee-aeb1-717d2a8254d8" providerId="ADAL" clId="{36F5434F-C425-49AF-99A4-054D886C90B2}" dt="2024-02-29T12:35:21.810" v="13" actId="47"/>
          <pc:sldLayoutMkLst>
            <pc:docMk/>
            <pc:sldMasterMk cId="2844429649" sldId="2147483648"/>
            <pc:sldLayoutMk cId="4259465330" sldId="2147483650"/>
          </pc:sldLayoutMkLst>
        </pc:sldLayoutChg>
        <pc:sldLayoutChg chg="del">
          <pc:chgData name="Rob Mountain" userId="288b8c25-f1de-49ee-aeb1-717d2a8254d8" providerId="ADAL" clId="{36F5434F-C425-49AF-99A4-054D886C90B2}" dt="2024-02-29T12:35:21.810" v="13" actId="47"/>
          <pc:sldLayoutMkLst>
            <pc:docMk/>
            <pc:sldMasterMk cId="2844429649" sldId="2147483648"/>
            <pc:sldLayoutMk cId="2108793370" sldId="2147483651"/>
          </pc:sldLayoutMkLst>
        </pc:sldLayoutChg>
        <pc:sldLayoutChg chg="del">
          <pc:chgData name="Rob Mountain" userId="288b8c25-f1de-49ee-aeb1-717d2a8254d8" providerId="ADAL" clId="{36F5434F-C425-49AF-99A4-054D886C90B2}" dt="2024-02-29T12:35:21.810" v="13" actId="47"/>
          <pc:sldLayoutMkLst>
            <pc:docMk/>
            <pc:sldMasterMk cId="2844429649" sldId="2147483648"/>
            <pc:sldLayoutMk cId="1206145758" sldId="2147483652"/>
          </pc:sldLayoutMkLst>
        </pc:sldLayoutChg>
        <pc:sldLayoutChg chg="del">
          <pc:chgData name="Rob Mountain" userId="288b8c25-f1de-49ee-aeb1-717d2a8254d8" providerId="ADAL" clId="{36F5434F-C425-49AF-99A4-054D886C90B2}" dt="2024-02-29T12:35:21.810" v="13" actId="47"/>
          <pc:sldLayoutMkLst>
            <pc:docMk/>
            <pc:sldMasterMk cId="2844429649" sldId="2147483648"/>
            <pc:sldLayoutMk cId="1103302672" sldId="2147483653"/>
          </pc:sldLayoutMkLst>
        </pc:sldLayoutChg>
        <pc:sldLayoutChg chg="del">
          <pc:chgData name="Rob Mountain" userId="288b8c25-f1de-49ee-aeb1-717d2a8254d8" providerId="ADAL" clId="{36F5434F-C425-49AF-99A4-054D886C90B2}" dt="2024-02-29T12:35:21.810" v="13" actId="47"/>
          <pc:sldLayoutMkLst>
            <pc:docMk/>
            <pc:sldMasterMk cId="2844429649" sldId="2147483648"/>
            <pc:sldLayoutMk cId="1233735301" sldId="2147483654"/>
          </pc:sldLayoutMkLst>
        </pc:sldLayoutChg>
        <pc:sldLayoutChg chg="del">
          <pc:chgData name="Rob Mountain" userId="288b8c25-f1de-49ee-aeb1-717d2a8254d8" providerId="ADAL" clId="{36F5434F-C425-49AF-99A4-054D886C90B2}" dt="2024-02-29T12:35:21.810" v="13" actId="47"/>
          <pc:sldLayoutMkLst>
            <pc:docMk/>
            <pc:sldMasterMk cId="2844429649" sldId="2147483648"/>
            <pc:sldLayoutMk cId="4064514127" sldId="2147483655"/>
          </pc:sldLayoutMkLst>
        </pc:sldLayoutChg>
        <pc:sldLayoutChg chg="del">
          <pc:chgData name="Rob Mountain" userId="288b8c25-f1de-49ee-aeb1-717d2a8254d8" providerId="ADAL" clId="{36F5434F-C425-49AF-99A4-054D886C90B2}" dt="2024-02-29T12:35:21.810" v="13" actId="47"/>
          <pc:sldLayoutMkLst>
            <pc:docMk/>
            <pc:sldMasterMk cId="2844429649" sldId="2147483648"/>
            <pc:sldLayoutMk cId="584181165" sldId="2147483656"/>
          </pc:sldLayoutMkLst>
        </pc:sldLayoutChg>
        <pc:sldLayoutChg chg="del">
          <pc:chgData name="Rob Mountain" userId="288b8c25-f1de-49ee-aeb1-717d2a8254d8" providerId="ADAL" clId="{36F5434F-C425-49AF-99A4-054D886C90B2}" dt="2024-02-29T12:35:21.810" v="13" actId="47"/>
          <pc:sldLayoutMkLst>
            <pc:docMk/>
            <pc:sldMasterMk cId="2844429649" sldId="2147483648"/>
            <pc:sldLayoutMk cId="3178750204" sldId="2147483657"/>
          </pc:sldLayoutMkLst>
        </pc:sldLayoutChg>
        <pc:sldLayoutChg chg="del">
          <pc:chgData name="Rob Mountain" userId="288b8c25-f1de-49ee-aeb1-717d2a8254d8" providerId="ADAL" clId="{36F5434F-C425-49AF-99A4-054D886C90B2}" dt="2024-02-29T12:35:21.810" v="13" actId="47"/>
          <pc:sldLayoutMkLst>
            <pc:docMk/>
            <pc:sldMasterMk cId="2844429649" sldId="2147483648"/>
            <pc:sldLayoutMk cId="184424193" sldId="2147483658"/>
          </pc:sldLayoutMkLst>
        </pc:sldLayoutChg>
        <pc:sldLayoutChg chg="del">
          <pc:chgData name="Rob Mountain" userId="288b8c25-f1de-49ee-aeb1-717d2a8254d8" providerId="ADAL" clId="{36F5434F-C425-49AF-99A4-054D886C90B2}" dt="2024-02-29T12:35:21.810" v="13" actId="47"/>
          <pc:sldLayoutMkLst>
            <pc:docMk/>
            <pc:sldMasterMk cId="2844429649" sldId="2147483648"/>
            <pc:sldLayoutMk cId="2526190227" sldId="2147483659"/>
          </pc:sldLayoutMkLst>
        </pc:sldLayoutChg>
        <pc:sldLayoutChg chg="del">
          <pc:chgData name="Rob Mountain" userId="288b8c25-f1de-49ee-aeb1-717d2a8254d8" providerId="ADAL" clId="{36F5434F-C425-49AF-99A4-054D886C90B2}" dt="2024-02-29T12:35:21.810" v="13" actId="47"/>
          <pc:sldLayoutMkLst>
            <pc:docMk/>
            <pc:sldMasterMk cId="2844429649" sldId="2147483648"/>
            <pc:sldLayoutMk cId="3193662537" sldId="214748366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ofeministry.sharepoint.com/sites/DioceseofBristol/Shared%20Documents/DSS%20Shared%20Documents/Transforming%20Church/0.%20Transforming%20Church/SIB%20+%20SMMIB%20Bids/Stage%202/TCT%20Role%20focus%20grid%207.3.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A44-4ADE-B8E9-B8EF1B71F52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A44-4ADE-B8E9-B8EF1B71F52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A44-4ADE-B8E9-B8EF1B71F520}"/>
              </c:ext>
            </c:extLst>
          </c:dPt>
          <c:val>
            <c:numRef>
              <c:f>'[TCT Role focus grid 7.3.23.xlsx]Sheet1'!$G$64:$I$64</c:f>
              <c:numCache>
                <c:formatCode>0%</c:formatCode>
                <c:ptCount val="3"/>
                <c:pt idx="0">
                  <c:v>0.82788296041308085</c:v>
                </c:pt>
                <c:pt idx="1">
                  <c:v>7.7452667814113599E-2</c:v>
                </c:pt>
                <c:pt idx="2">
                  <c:v>9.4664371772805511E-2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44-4ADE-B8E9-B8EF1B71F5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emf"/><Relationship Id="rId5" Type="http://schemas.openxmlformats.org/officeDocument/2006/relationships/image" Target="../media/image11.emf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12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emf"/><Relationship Id="rId5" Type="http://schemas.openxmlformats.org/officeDocument/2006/relationships/image" Target="../media/image10.emf"/><Relationship Id="rId4" Type="http://schemas.openxmlformats.org/officeDocument/2006/relationships/image" Target="../media/image12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9.emf"/><Relationship Id="rId4" Type="http://schemas.openxmlformats.org/officeDocument/2006/relationships/image" Target="../media/image7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74AB5-F3FD-2C81-1B4E-1CF9A3753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2373D-E9FE-FFCE-127D-29819E004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57154-FCC2-8149-2C58-49068B559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DF5C-EE45-46C6-893E-2ACBC6F5803C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503D7-3C54-E300-BABE-49FEC92F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C444A-21B0-16E8-05D9-4AD9020D8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3F78-2889-46D4-ADA2-ADA1665C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67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443B0-6D2B-EB36-2A85-520206165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F5446D-F3C1-0281-077E-A996A0B26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74155-C872-806D-A436-FADC51946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DF5C-EE45-46C6-893E-2ACBC6F5803C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CD3AA-77E4-6FCE-F205-C18A978F4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65BCC-6F4E-50A7-9351-5531A1E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3F78-2889-46D4-ADA2-ADA1665C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62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343BC7-50B9-2CE3-D587-2C24C4C524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443FBB-5D6D-3C87-2A02-97F0FAA44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69682-12BA-A027-58D1-D406B05F2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DF5C-EE45-46C6-893E-2ACBC6F5803C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8A456-34A2-E225-501A-08B87F219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1FDFA-64C2-B075-5ACF-A62C83C8D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3F78-2889-46D4-ADA2-ADA1665C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309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Sec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3D088C-2D91-494A-AC31-B114FD7CA7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770467" y="971550"/>
            <a:ext cx="5325533" cy="1047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sz="half" idx="1" hasCustomPrompt="1"/>
          </p:nvPr>
        </p:nvSpPr>
        <p:spPr>
          <a:xfrm>
            <a:off x="770467" y="2152650"/>
            <a:ext cx="5325533" cy="39862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9144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13716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18288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t>Body Level One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730A30-02C1-5D45-85FD-51F668DA9F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2523" y="360522"/>
            <a:ext cx="3025157" cy="3586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21C6AD-87BD-F44A-B9EF-60C12C73A5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61176" y="360172"/>
            <a:ext cx="1922432" cy="425994"/>
          </a:xfrm>
          <a:prstGeom prst="rect">
            <a:avLst/>
          </a:prstGeom>
        </p:spPr>
      </p:pic>
      <p:sp>
        <p:nvSpPr>
          <p:cNvPr id="8" name="Shape 167">
            <a:extLst>
              <a:ext uri="{FF2B5EF4-FFF2-40B4-BE49-F238E27FC236}">
                <a16:creationId xmlns:a16="http://schemas.microsoft.com/office/drawing/2014/main" id="{E11D2F44-AC26-7E4A-A72C-6668951B425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763596" y="6219654"/>
            <a:ext cx="373177" cy="27699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CN" smtClean="0"/>
              <a:pPr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9398418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BBAB-6629-4A40-AD90-AD5507C48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451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BC9EF59-034F-4275-92C8-32895C770822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BBAB-6629-4A40-AD90-AD5507C48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122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BC9EF59-034F-4275-92C8-32895C770822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BBAB-6629-4A40-AD90-AD5507C48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181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768273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indoor, standing, crowd&#10;&#10;Description automatically generated">
            <a:extLst>
              <a:ext uri="{FF2B5EF4-FFF2-40B4-BE49-F238E27FC236}">
                <a16:creationId xmlns:a16="http://schemas.microsoft.com/office/drawing/2014/main" id="{0CDCD05D-C4E3-1A46-9852-A9A46E47F9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8" t="3499" r="933" b="329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86E1969C-025C-BC75-7C38-C8152CCA1308}"/>
              </a:ext>
            </a:extLst>
          </p:cNvPr>
          <p:cNvSpPr/>
          <p:nvPr userDrawn="1"/>
        </p:nvSpPr>
        <p:spPr>
          <a:xfrm>
            <a:off x="0" y="0"/>
            <a:ext cx="12288688" cy="6858000"/>
          </a:xfrm>
          <a:prstGeom prst="triangle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Shape 45">
            <a:extLst>
              <a:ext uri="{FF2B5EF4-FFF2-40B4-BE49-F238E27FC236}">
                <a16:creationId xmlns:a16="http://schemas.microsoft.com/office/drawing/2014/main" id="{14C7C242-E50C-C04F-8C6B-F55FAE7B6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45" y="4931000"/>
            <a:ext cx="7242224" cy="9993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Shape 46">
            <a:extLst>
              <a:ext uri="{FF2B5EF4-FFF2-40B4-BE49-F238E27FC236}">
                <a16:creationId xmlns:a16="http://schemas.microsoft.com/office/drawing/2014/main" id="{E50E637B-F534-DA45-9F99-DA0A78CF5B0F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707045" y="5948429"/>
            <a:ext cx="7980579" cy="4445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SzTx/>
              <a:buNone/>
            </a:lvl2pPr>
            <a:lvl3pPr marL="0" indent="914400">
              <a:lnSpc>
                <a:spcPct val="100000"/>
              </a:lnSpc>
              <a:spcBef>
                <a:spcPts val="0"/>
              </a:spcBef>
              <a:buSzTx/>
              <a:buNone/>
            </a:lvl3pPr>
            <a:lvl4pPr marL="0" indent="1371600">
              <a:lnSpc>
                <a:spcPct val="100000"/>
              </a:lnSpc>
              <a:spcBef>
                <a:spcPts val="0"/>
              </a:spcBef>
              <a:buSzTx/>
              <a:buNone/>
            </a:lvl4pPr>
            <a:lvl5pPr marL="0" indent="1828800">
              <a:lnSpc>
                <a:spcPct val="100000"/>
              </a:lnSpc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40632F9-F37C-CB4E-AB4D-818436A368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7047" y="3601794"/>
            <a:ext cx="4587493" cy="54392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A4AFEC-403E-6E40-84CF-214F84583C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7046" y="2803043"/>
            <a:ext cx="2269237" cy="50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8380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Sec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44DED4-0625-D949-BD33-94F6D3BECE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770467" y="971550"/>
            <a:ext cx="5325533" cy="10477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sz="half" idx="1" hasCustomPrompt="1"/>
          </p:nvPr>
        </p:nvSpPr>
        <p:spPr>
          <a:xfrm>
            <a:off x="770467" y="2152650"/>
            <a:ext cx="5325533" cy="39862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9144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13716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18288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t>Body Level One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6EFEFA-6F4B-5D4B-BEC0-E489AC902E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0048" y="360457"/>
            <a:ext cx="3010107" cy="3586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071AE1-14B6-2F4B-92EE-BFDF527369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61176" y="360456"/>
            <a:ext cx="1922432" cy="419772"/>
          </a:xfrm>
          <a:prstGeom prst="rect">
            <a:avLst/>
          </a:prstGeom>
        </p:spPr>
      </p:pic>
      <p:sp>
        <p:nvSpPr>
          <p:cNvPr id="9" name="Shape 167">
            <a:extLst>
              <a:ext uri="{FF2B5EF4-FFF2-40B4-BE49-F238E27FC236}">
                <a16:creationId xmlns:a16="http://schemas.microsoft.com/office/drawing/2014/main" id="{C695EC2E-D446-8C40-97E7-C80FCD4414D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763596" y="6219654"/>
            <a:ext cx="373177" cy="276999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CN" smtClean="0"/>
              <a:pPr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9178932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Presenta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C0D108-99B3-0C41-B14F-1A15E0610C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DA4DE5-8A94-2748-B00F-F03BB3AC7E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707045" y="2160905"/>
            <a:ext cx="7242224" cy="9993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sz="quarter" idx="1" hasCustomPrompt="1"/>
          </p:nvPr>
        </p:nvSpPr>
        <p:spPr>
          <a:xfrm>
            <a:off x="707045" y="3178333"/>
            <a:ext cx="7980579" cy="1655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SzTx/>
              <a:buNone/>
            </a:lvl2pPr>
            <a:lvl3pPr marL="0" indent="914400">
              <a:lnSpc>
                <a:spcPct val="100000"/>
              </a:lnSpc>
              <a:spcBef>
                <a:spcPts val="0"/>
              </a:spcBef>
              <a:buSzTx/>
              <a:buNone/>
            </a:lvl3pPr>
            <a:lvl4pPr marL="0" indent="1371600">
              <a:lnSpc>
                <a:spcPct val="100000"/>
              </a:lnSpc>
              <a:spcBef>
                <a:spcPts val="0"/>
              </a:spcBef>
              <a:buSzTx/>
              <a:buNone/>
            </a:lvl4pPr>
            <a:lvl5pPr marL="0" indent="1828800">
              <a:lnSpc>
                <a:spcPct val="100000"/>
              </a:lnSpc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3DC79E-37AC-AF47-93B8-7A7CBFF2CC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7047" y="1083309"/>
            <a:ext cx="4587493" cy="5439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11770C-0CAE-D74D-80EC-31D2FDCB88C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38860" y="3662024"/>
            <a:ext cx="2606277" cy="26943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C4F405-643A-5949-84CD-FF2B7C2CD55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7045" y="401320"/>
            <a:ext cx="206326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5979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D85D9-B716-392C-ADF5-201FF1A2D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D55B7-FADD-3E06-4A60-10C53C57D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0AD43-396D-BD13-AE65-0D367EE9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DF5C-EE45-46C6-893E-2ACBC6F5803C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D1CA3-ABE8-811B-D7F0-0816698F0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2D790-284F-B809-1168-980192B2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3F78-2889-46D4-ADA2-ADA1665C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735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indoor, standing, crowd&#10;&#10;Description automatically generated">
            <a:extLst>
              <a:ext uri="{FF2B5EF4-FFF2-40B4-BE49-F238E27FC236}">
                <a16:creationId xmlns:a16="http://schemas.microsoft.com/office/drawing/2014/main" id="{0CDCD05D-C4E3-1A46-9852-A9A46E47F9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8" t="3499" r="933" b="329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8F91154-1C19-B045-848E-EC454D8256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 flipH="1">
            <a:off x="0" y="18032"/>
            <a:ext cx="12192000" cy="6858000"/>
          </a:xfrm>
          <a:prstGeom prst="rect">
            <a:avLst/>
          </a:prstGeom>
        </p:spPr>
      </p:pic>
      <p:sp>
        <p:nvSpPr>
          <p:cNvPr id="34" name="Shape 45">
            <a:extLst>
              <a:ext uri="{FF2B5EF4-FFF2-40B4-BE49-F238E27FC236}">
                <a16:creationId xmlns:a16="http://schemas.microsoft.com/office/drawing/2014/main" id="{14C7C242-E50C-C04F-8C6B-F55FAE7B6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45" y="4931000"/>
            <a:ext cx="7242224" cy="9993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35" name="Shape 46">
            <a:extLst>
              <a:ext uri="{FF2B5EF4-FFF2-40B4-BE49-F238E27FC236}">
                <a16:creationId xmlns:a16="http://schemas.microsoft.com/office/drawing/2014/main" id="{E50E637B-F534-DA45-9F99-DA0A78CF5B0F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707045" y="5948429"/>
            <a:ext cx="7980579" cy="4445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SzTx/>
              <a:buNone/>
            </a:lvl2pPr>
            <a:lvl3pPr marL="0" indent="914400">
              <a:lnSpc>
                <a:spcPct val="100000"/>
              </a:lnSpc>
              <a:spcBef>
                <a:spcPts val="0"/>
              </a:spcBef>
              <a:buSzTx/>
              <a:buNone/>
            </a:lvl3pPr>
            <a:lvl4pPr marL="0" indent="1371600">
              <a:lnSpc>
                <a:spcPct val="100000"/>
              </a:lnSpc>
              <a:spcBef>
                <a:spcPts val="0"/>
              </a:spcBef>
              <a:buSzTx/>
              <a:buNone/>
            </a:lvl4pPr>
            <a:lvl5pPr marL="0" indent="1828800">
              <a:lnSpc>
                <a:spcPct val="100000"/>
              </a:lnSpc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40632F9-F37C-CB4E-AB4D-818436A368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7047" y="3601794"/>
            <a:ext cx="4587493" cy="54392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A4AFEC-403E-6E40-84CF-214F84583C6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7046" y="2803043"/>
            <a:ext cx="2269237" cy="50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6778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_Sec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770467" y="971550"/>
            <a:ext cx="5325533" cy="10477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sz="half" idx="1" hasCustomPrompt="1"/>
          </p:nvPr>
        </p:nvSpPr>
        <p:spPr>
          <a:xfrm>
            <a:off x="770467" y="2152650"/>
            <a:ext cx="5325533" cy="39862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9144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13716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18288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t>Body Level One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6EFEFA-6F4B-5D4B-BEC0-E489AC902E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048" y="361348"/>
            <a:ext cx="3010107" cy="3568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071AE1-14B6-2F4B-92EE-BFDF527369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61176" y="360456"/>
            <a:ext cx="1922432" cy="419772"/>
          </a:xfrm>
          <a:prstGeom prst="rect">
            <a:avLst/>
          </a:prstGeom>
        </p:spPr>
      </p:pic>
      <p:sp>
        <p:nvSpPr>
          <p:cNvPr id="167" name="Shape 167"/>
          <p:cNvSpPr>
            <a:spLocks noGrp="1"/>
          </p:cNvSpPr>
          <p:nvPr>
            <p:ph type="sldNum" sz="quarter" idx="2"/>
          </p:nvPr>
        </p:nvSpPr>
        <p:spPr>
          <a:xfrm>
            <a:off x="763596" y="6219654"/>
            <a:ext cx="373177" cy="276999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CN" smtClean="0"/>
              <a:pPr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90275321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_Sec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4340EE6-8ED9-AF4B-BD61-A45892B4AB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770467" y="971550"/>
            <a:ext cx="5325533" cy="10477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sz="half" idx="1" hasCustomPrompt="1"/>
          </p:nvPr>
        </p:nvSpPr>
        <p:spPr>
          <a:xfrm>
            <a:off x="770467" y="2152650"/>
            <a:ext cx="5325533" cy="39862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9144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13716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18288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t>Body Level One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6EFEFA-6F4B-5D4B-BEC0-E489AC902E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0048" y="360457"/>
            <a:ext cx="3010107" cy="3586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071AE1-14B6-2F4B-92EE-BFDF527369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61176" y="360456"/>
            <a:ext cx="1922432" cy="419772"/>
          </a:xfrm>
          <a:prstGeom prst="rect">
            <a:avLst/>
          </a:prstGeom>
        </p:spPr>
      </p:pic>
      <p:sp>
        <p:nvSpPr>
          <p:cNvPr id="8" name="Shape 167">
            <a:extLst>
              <a:ext uri="{FF2B5EF4-FFF2-40B4-BE49-F238E27FC236}">
                <a16:creationId xmlns:a16="http://schemas.microsoft.com/office/drawing/2014/main" id="{6F5C15C7-2FD0-9049-8C6B-CBD038EC460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763596" y="6219654"/>
            <a:ext cx="373177" cy="276999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CN" smtClean="0"/>
              <a:pPr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5231825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7_Sec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44DED4-0625-D949-BD33-94F6D3BECE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770467" y="971550"/>
            <a:ext cx="5325533" cy="10477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sz="half" idx="1" hasCustomPrompt="1"/>
          </p:nvPr>
        </p:nvSpPr>
        <p:spPr>
          <a:xfrm>
            <a:off x="770467" y="2152650"/>
            <a:ext cx="5325533" cy="39862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9144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13716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18288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t>Body Level One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6EFEFA-6F4B-5D4B-BEC0-E489AC902E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0048" y="360457"/>
            <a:ext cx="3010107" cy="3586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071AE1-14B6-2F4B-92EE-BFDF527369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61176" y="360456"/>
            <a:ext cx="1922432" cy="419772"/>
          </a:xfrm>
          <a:prstGeom prst="rect">
            <a:avLst/>
          </a:prstGeom>
        </p:spPr>
      </p:pic>
      <p:sp>
        <p:nvSpPr>
          <p:cNvPr id="9" name="Shape 167">
            <a:extLst>
              <a:ext uri="{FF2B5EF4-FFF2-40B4-BE49-F238E27FC236}">
                <a16:creationId xmlns:a16="http://schemas.microsoft.com/office/drawing/2014/main" id="{C695EC2E-D446-8C40-97E7-C80FCD4414D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763596" y="6219654"/>
            <a:ext cx="373177" cy="276999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CN" smtClean="0"/>
              <a:pPr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5353523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_Sec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3D088C-2D91-494A-AC31-B114FD7CA7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770467" y="971550"/>
            <a:ext cx="5325533" cy="1047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sz="half" idx="1" hasCustomPrompt="1"/>
          </p:nvPr>
        </p:nvSpPr>
        <p:spPr>
          <a:xfrm>
            <a:off x="770467" y="2152650"/>
            <a:ext cx="5325533" cy="39862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9144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13716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18288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t>Body Level One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730A30-02C1-5D45-85FD-51F668DA9F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2523" y="360522"/>
            <a:ext cx="3025157" cy="3586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21C6AD-87BD-F44A-B9EF-60C12C73A5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61176" y="360172"/>
            <a:ext cx="1922432" cy="425994"/>
          </a:xfrm>
          <a:prstGeom prst="rect">
            <a:avLst/>
          </a:prstGeom>
        </p:spPr>
      </p:pic>
      <p:sp>
        <p:nvSpPr>
          <p:cNvPr id="8" name="Shape 167">
            <a:extLst>
              <a:ext uri="{FF2B5EF4-FFF2-40B4-BE49-F238E27FC236}">
                <a16:creationId xmlns:a16="http://schemas.microsoft.com/office/drawing/2014/main" id="{E11D2F44-AC26-7E4A-A72C-6668951B425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763596" y="6219654"/>
            <a:ext cx="373177" cy="27699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CN" smtClean="0"/>
              <a:pPr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9403316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6_Sec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770467" y="971550"/>
            <a:ext cx="5325533" cy="10477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sz="half" idx="1" hasCustomPrompt="1"/>
          </p:nvPr>
        </p:nvSpPr>
        <p:spPr>
          <a:xfrm>
            <a:off x="770467" y="2152650"/>
            <a:ext cx="5325533" cy="398621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9144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13716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18288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t>B</a:t>
            </a:r>
            <a:r>
              <a:rPr lang="en-GB" err="1"/>
              <a:t>ullets</a:t>
            </a:r>
            <a:r>
              <a:t> Level One</a:t>
            </a:r>
            <a:endParaRPr lang="en-GB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Bullets Level Two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Bullets Level Three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Level Four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6EFEFA-6F4B-5D4B-BEC0-E489AC902E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048" y="361348"/>
            <a:ext cx="3010107" cy="3568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071AE1-14B6-2F4B-92EE-BFDF527369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61176" y="360456"/>
            <a:ext cx="1922432" cy="419772"/>
          </a:xfrm>
          <a:prstGeom prst="rect">
            <a:avLst/>
          </a:prstGeom>
        </p:spPr>
      </p:pic>
      <p:sp>
        <p:nvSpPr>
          <p:cNvPr id="7" name="Shape 167">
            <a:extLst>
              <a:ext uri="{FF2B5EF4-FFF2-40B4-BE49-F238E27FC236}">
                <a16:creationId xmlns:a16="http://schemas.microsoft.com/office/drawing/2014/main" id="{3F2165C3-B286-3F46-9CDA-54FF5336F5E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763596" y="6219654"/>
            <a:ext cx="373177" cy="276999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CN" smtClean="0"/>
              <a:pPr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9523805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B1124A0-A190-6842-82B9-4EC5067D09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770467" y="971550"/>
            <a:ext cx="5325533" cy="10477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6EFEFA-6F4B-5D4B-BEC0-E489AC902E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0048" y="360457"/>
            <a:ext cx="3010107" cy="3586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071AE1-14B6-2F4B-92EE-BFDF527369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61176" y="360456"/>
            <a:ext cx="1922432" cy="419772"/>
          </a:xfrm>
          <a:prstGeom prst="rect">
            <a:avLst/>
          </a:prstGeom>
        </p:spPr>
      </p:pic>
      <p:sp>
        <p:nvSpPr>
          <p:cNvPr id="8" name="Shape 166">
            <a:extLst>
              <a:ext uri="{FF2B5EF4-FFF2-40B4-BE49-F238E27FC236}">
                <a16:creationId xmlns:a16="http://schemas.microsoft.com/office/drawing/2014/main" id="{36A14F75-7746-A446-B68B-C5BE1A9F8DE7}"/>
              </a:ext>
            </a:extLst>
          </p:cNvPr>
          <p:cNvSpPr>
            <a:spLocks noGrp="1"/>
          </p:cNvSpPr>
          <p:nvPr>
            <p:ph type="body" sz="half" idx="1" hasCustomPrompt="1"/>
          </p:nvPr>
        </p:nvSpPr>
        <p:spPr>
          <a:xfrm>
            <a:off x="770467" y="2152650"/>
            <a:ext cx="5325533" cy="398621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9144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13716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18288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t>B</a:t>
            </a:r>
            <a:r>
              <a:rPr lang="en-GB" err="1"/>
              <a:t>ullets</a:t>
            </a:r>
            <a:r>
              <a:t> Level One</a:t>
            </a:r>
            <a:endParaRPr lang="en-GB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Bullets Level Two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Bullets Level Three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Level Four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/>
          </a:p>
        </p:txBody>
      </p:sp>
      <p:sp>
        <p:nvSpPr>
          <p:cNvPr id="10" name="Shape 167">
            <a:extLst>
              <a:ext uri="{FF2B5EF4-FFF2-40B4-BE49-F238E27FC236}">
                <a16:creationId xmlns:a16="http://schemas.microsoft.com/office/drawing/2014/main" id="{375C6C58-14A4-EC4F-B139-B767A2317B45}"/>
              </a:ext>
            </a:extLst>
          </p:cNvPr>
          <p:cNvSpPr txBox="1">
            <a:spLocks/>
          </p:cNvSpPr>
          <p:nvPr userDrawn="1"/>
        </p:nvSpPr>
        <p:spPr>
          <a:xfrm>
            <a:off x="763596" y="6219654"/>
            <a:ext cx="373177" cy="27699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86CB4B4D-7CA3-9044-876B-883B54F8677D}" type="slidenum">
              <a:rPr lang="en-CN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CN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09741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44DED4-0625-D949-BD33-94F6D3BECE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770467" y="971550"/>
            <a:ext cx="5325533" cy="10477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6EFEFA-6F4B-5D4B-BEC0-E489AC902E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0048" y="360457"/>
            <a:ext cx="3010107" cy="3586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071AE1-14B6-2F4B-92EE-BFDF527369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61176" y="360456"/>
            <a:ext cx="1922432" cy="419772"/>
          </a:xfrm>
          <a:prstGeom prst="rect">
            <a:avLst/>
          </a:prstGeom>
        </p:spPr>
      </p:pic>
      <p:sp>
        <p:nvSpPr>
          <p:cNvPr id="8" name="Shape 166">
            <a:extLst>
              <a:ext uri="{FF2B5EF4-FFF2-40B4-BE49-F238E27FC236}">
                <a16:creationId xmlns:a16="http://schemas.microsoft.com/office/drawing/2014/main" id="{36A14F75-7746-A446-B68B-C5BE1A9F8DE7}"/>
              </a:ext>
            </a:extLst>
          </p:cNvPr>
          <p:cNvSpPr>
            <a:spLocks noGrp="1"/>
          </p:cNvSpPr>
          <p:nvPr>
            <p:ph type="body" sz="half" idx="1" hasCustomPrompt="1"/>
          </p:nvPr>
        </p:nvSpPr>
        <p:spPr>
          <a:xfrm>
            <a:off x="770467" y="2152650"/>
            <a:ext cx="5325533" cy="398621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9144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13716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18288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t>B</a:t>
            </a:r>
            <a:r>
              <a:rPr lang="en-GB" err="1"/>
              <a:t>ullets</a:t>
            </a:r>
            <a:r>
              <a:t> Level One</a:t>
            </a:r>
            <a:endParaRPr lang="en-GB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Bullets Level Two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Bullets Level Three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Level Four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/>
          </a:p>
        </p:txBody>
      </p:sp>
      <p:sp>
        <p:nvSpPr>
          <p:cNvPr id="9" name="Shape 167">
            <a:extLst>
              <a:ext uri="{FF2B5EF4-FFF2-40B4-BE49-F238E27FC236}">
                <a16:creationId xmlns:a16="http://schemas.microsoft.com/office/drawing/2014/main" id="{20497E83-BF0B-0F43-84FF-7A8C63DF7A0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763596" y="6219654"/>
            <a:ext cx="373177" cy="276999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CN" smtClean="0"/>
              <a:pPr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570062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3D088C-2D91-494A-AC31-B114FD7CA7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770467" y="971550"/>
            <a:ext cx="5325533" cy="1047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730A30-02C1-5D45-85FD-51F668DA9F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2523" y="360522"/>
            <a:ext cx="3025157" cy="3586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21C6AD-87BD-F44A-B9EF-60C12C73A5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61176" y="360172"/>
            <a:ext cx="1922432" cy="425994"/>
          </a:xfrm>
          <a:prstGeom prst="rect">
            <a:avLst/>
          </a:prstGeom>
        </p:spPr>
      </p:pic>
      <p:sp>
        <p:nvSpPr>
          <p:cNvPr id="14" name="Shape 166">
            <a:extLst>
              <a:ext uri="{FF2B5EF4-FFF2-40B4-BE49-F238E27FC236}">
                <a16:creationId xmlns:a16="http://schemas.microsoft.com/office/drawing/2014/main" id="{88353113-9FC9-234B-99B4-368EAB7B775E}"/>
              </a:ext>
            </a:extLst>
          </p:cNvPr>
          <p:cNvSpPr>
            <a:spLocks noGrp="1"/>
          </p:cNvSpPr>
          <p:nvPr>
            <p:ph type="body" sz="half" idx="1" hasCustomPrompt="1"/>
          </p:nvPr>
        </p:nvSpPr>
        <p:spPr>
          <a:xfrm>
            <a:off x="770467" y="2152650"/>
            <a:ext cx="5325533" cy="398621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9144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13716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18288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t>B</a:t>
            </a:r>
            <a:r>
              <a:rPr lang="en-GB" err="1"/>
              <a:t>ullets</a:t>
            </a:r>
            <a:r>
              <a:t> Level One</a:t>
            </a:r>
            <a:endParaRPr lang="en-GB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Bullets Level Two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Bullets Level Three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Level Four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/>
          </a:p>
        </p:txBody>
      </p:sp>
      <p:sp>
        <p:nvSpPr>
          <p:cNvPr id="15" name="Shape 167">
            <a:extLst>
              <a:ext uri="{FF2B5EF4-FFF2-40B4-BE49-F238E27FC236}">
                <a16:creationId xmlns:a16="http://schemas.microsoft.com/office/drawing/2014/main" id="{A5423EE3-9880-7D48-8307-69108545949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763596" y="6219654"/>
            <a:ext cx="373177" cy="27699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CN" smtClean="0"/>
              <a:pPr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9882398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esenta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C0D108-99B3-0C41-B14F-1A15E0610C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1"/>
          </a:xfrm>
          <a:prstGeom prst="rect">
            <a:avLst/>
          </a:prstGeom>
        </p:spPr>
      </p:pic>
      <p:sp>
        <p:nvSpPr>
          <p:cNvPr id="50" name="Shape 45">
            <a:extLst>
              <a:ext uri="{FF2B5EF4-FFF2-40B4-BE49-F238E27FC236}">
                <a16:creationId xmlns:a16="http://schemas.microsoft.com/office/drawing/2014/main" id="{84AC1224-B53B-2449-B16C-E4EBC9AE3C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045" y="2586430"/>
            <a:ext cx="7242224" cy="9993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Divider Slide</a:t>
            </a:r>
            <a:endParaRPr/>
          </a:p>
        </p:txBody>
      </p:sp>
      <p:sp>
        <p:nvSpPr>
          <p:cNvPr id="51" name="Shape 46">
            <a:extLst>
              <a:ext uri="{FF2B5EF4-FFF2-40B4-BE49-F238E27FC236}">
                <a16:creationId xmlns:a16="http://schemas.microsoft.com/office/drawing/2014/main" id="{9B33F7B1-9C36-0746-BCD9-AD8F337A62F4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707045" y="3603859"/>
            <a:ext cx="7980579" cy="50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SzTx/>
              <a:buNone/>
            </a:lvl2pPr>
            <a:lvl3pPr marL="0" indent="914400">
              <a:lnSpc>
                <a:spcPct val="100000"/>
              </a:lnSpc>
              <a:spcBef>
                <a:spcPts val="0"/>
              </a:spcBef>
              <a:buSzTx/>
              <a:buNone/>
            </a:lvl3pPr>
            <a:lvl4pPr marL="0" indent="1371600">
              <a:lnSpc>
                <a:spcPct val="100000"/>
              </a:lnSpc>
              <a:spcBef>
                <a:spcPts val="0"/>
              </a:spcBef>
              <a:buSzTx/>
              <a:buNone/>
            </a:lvl4pPr>
            <a:lvl5pPr marL="0" indent="1828800">
              <a:lnSpc>
                <a:spcPct val="100000"/>
              </a:lnSpc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391F02-ED3E-A04E-AC79-84A52EBB91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2523" y="360522"/>
            <a:ext cx="3025157" cy="358681"/>
          </a:xfrm>
          <a:prstGeom prst="rect">
            <a:avLst/>
          </a:prstGeom>
        </p:spPr>
      </p:pic>
      <p:sp>
        <p:nvSpPr>
          <p:cNvPr id="12" name="Shape 167">
            <a:extLst>
              <a:ext uri="{FF2B5EF4-FFF2-40B4-BE49-F238E27FC236}">
                <a16:creationId xmlns:a16="http://schemas.microsoft.com/office/drawing/2014/main" id="{CADE500E-E2FE-0345-88C3-C5324B0A390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763596" y="6219654"/>
            <a:ext cx="373177" cy="27699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CN" smtClean="0"/>
              <a:pPr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8435505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A062E-4617-03C9-3ECF-06F1527AE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31861-4006-4958-DB32-901BE3241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EC357-A136-1A21-911B-87BB6DF96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DF5C-EE45-46C6-893E-2ACBC6F5803C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B3F50-0473-D9C3-BFF1-7E599D78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5ED5F-BBDD-6225-CBAB-983206860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3F78-2889-46D4-ADA2-ADA1665C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2569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9_Sec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wall&#10;&#10;Description automatically generated">
            <a:extLst>
              <a:ext uri="{FF2B5EF4-FFF2-40B4-BE49-F238E27FC236}">
                <a16:creationId xmlns:a16="http://schemas.microsoft.com/office/drawing/2014/main" id="{31ECA452-AD15-574D-BA5B-55692FFBCB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49" b="14684"/>
          <a:stretch/>
        </p:blipFill>
        <p:spPr>
          <a:xfrm>
            <a:off x="4615393" y="2609968"/>
            <a:ext cx="7588015" cy="4248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18B151-41B8-6A48-A5D9-2545A5876F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 flipV="1">
            <a:off x="4615393" y="2602010"/>
            <a:ext cx="7588015" cy="4263947"/>
          </a:xfrm>
          <a:prstGeom prst="rect">
            <a:avLst/>
          </a:prstGeom>
        </p:spPr>
      </p:pic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770467" y="971550"/>
            <a:ext cx="5325533" cy="10477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sz="half" idx="1" hasCustomPrompt="1"/>
          </p:nvPr>
        </p:nvSpPr>
        <p:spPr>
          <a:xfrm>
            <a:off x="770467" y="2152650"/>
            <a:ext cx="5325533" cy="398621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9144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13716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18288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t>B</a:t>
            </a:r>
            <a:r>
              <a:rPr lang="en-GB" err="1"/>
              <a:t>ullets</a:t>
            </a:r>
            <a:r>
              <a:t> Level One</a:t>
            </a:r>
            <a:endParaRPr lang="en-GB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Bullets Level Two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Bullets Level Three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Level Four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6EFEFA-6F4B-5D4B-BEC0-E489AC902E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048" y="361348"/>
            <a:ext cx="3010107" cy="3568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071AE1-14B6-2F4B-92EE-BFDF5273694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61176" y="360456"/>
            <a:ext cx="1922432" cy="419772"/>
          </a:xfrm>
          <a:prstGeom prst="rect">
            <a:avLst/>
          </a:prstGeom>
        </p:spPr>
      </p:pic>
      <p:sp>
        <p:nvSpPr>
          <p:cNvPr id="12" name="Shape 167">
            <a:extLst>
              <a:ext uri="{FF2B5EF4-FFF2-40B4-BE49-F238E27FC236}">
                <a16:creationId xmlns:a16="http://schemas.microsoft.com/office/drawing/2014/main" id="{DDD15240-55FD-2645-A0E2-9A90AC63B964}"/>
              </a:ext>
            </a:extLst>
          </p:cNvPr>
          <p:cNvSpPr txBox="1">
            <a:spLocks/>
          </p:cNvSpPr>
          <p:nvPr userDrawn="1"/>
        </p:nvSpPr>
        <p:spPr>
          <a:xfrm>
            <a:off x="763596" y="6219654"/>
            <a:ext cx="373177" cy="27699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86CB4B4D-7CA3-9044-876B-883B54F8677D}" type="slidenum">
              <a:rPr lang="en-CN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CN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58357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ec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4DE5747-AFE9-F542-A00C-B98B632569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18B151-41B8-6A48-A5D9-2545A5876F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5" b="29900"/>
          <a:stretch/>
        </p:blipFill>
        <p:spPr>
          <a:xfrm rot="10800000" flipV="1">
            <a:off x="5748880" y="3237472"/>
            <a:ext cx="6443120" cy="36205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6EFEFA-6F4B-5D4B-BEC0-E489AC902E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048" y="361348"/>
            <a:ext cx="3010107" cy="3568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2EC893-620D-4F43-95FC-08565D13217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48881" y="3237472"/>
            <a:ext cx="6444215" cy="3624871"/>
          </a:xfrm>
          <a:prstGeom prst="rect">
            <a:avLst/>
          </a:prstGeom>
        </p:spPr>
      </p:pic>
      <p:sp>
        <p:nvSpPr>
          <p:cNvPr id="13" name="Shape 165">
            <a:extLst>
              <a:ext uri="{FF2B5EF4-FFF2-40B4-BE49-F238E27FC236}">
                <a16:creationId xmlns:a16="http://schemas.microsoft.com/office/drawing/2014/main" id="{D67457D0-81E6-8240-AB90-A14310C1A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67" y="971550"/>
            <a:ext cx="5325533" cy="1047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0E73D3-151D-194A-B14A-D8E8C79F943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2523" y="360522"/>
            <a:ext cx="3025157" cy="3586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D6892E-0C48-E148-9C55-0F8E38E4FCF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861176" y="360172"/>
            <a:ext cx="1922432" cy="425994"/>
          </a:xfrm>
          <a:prstGeom prst="rect">
            <a:avLst/>
          </a:prstGeom>
        </p:spPr>
      </p:pic>
      <p:sp>
        <p:nvSpPr>
          <p:cNvPr id="16" name="Shape 166">
            <a:extLst>
              <a:ext uri="{FF2B5EF4-FFF2-40B4-BE49-F238E27FC236}">
                <a16:creationId xmlns:a16="http://schemas.microsoft.com/office/drawing/2014/main" id="{D319DB97-06E2-A24D-A019-E0A24F20F301}"/>
              </a:ext>
            </a:extLst>
          </p:cNvPr>
          <p:cNvSpPr>
            <a:spLocks noGrp="1"/>
          </p:cNvSpPr>
          <p:nvPr>
            <p:ph type="body" sz="half" idx="1" hasCustomPrompt="1"/>
          </p:nvPr>
        </p:nvSpPr>
        <p:spPr>
          <a:xfrm>
            <a:off x="770467" y="2152650"/>
            <a:ext cx="5325533" cy="398621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9144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13716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18288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t>B</a:t>
            </a:r>
            <a:r>
              <a:rPr lang="en-GB" err="1"/>
              <a:t>ullets</a:t>
            </a:r>
            <a:r>
              <a:t> Level One</a:t>
            </a:r>
            <a:endParaRPr lang="en-GB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Bullets Level Two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Bullets Level Three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Bullets Level Four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/>
          </a:p>
        </p:txBody>
      </p:sp>
      <p:sp>
        <p:nvSpPr>
          <p:cNvPr id="17" name="Shape 167">
            <a:extLst>
              <a:ext uri="{FF2B5EF4-FFF2-40B4-BE49-F238E27FC236}">
                <a16:creationId xmlns:a16="http://schemas.microsoft.com/office/drawing/2014/main" id="{46F9AB6B-71A6-A248-AEA2-275E5F859FF8}"/>
              </a:ext>
            </a:extLst>
          </p:cNvPr>
          <p:cNvSpPr txBox="1">
            <a:spLocks/>
          </p:cNvSpPr>
          <p:nvPr userDrawn="1"/>
        </p:nvSpPr>
        <p:spPr>
          <a:xfrm>
            <a:off x="763596" y="6219654"/>
            <a:ext cx="373177" cy="27699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86CB4B4D-7CA3-9044-876B-883B54F8677D}" type="slidenum">
              <a:rPr lang="en-CN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CN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58569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7A86157-1399-4E4B-AC88-2A8BCE554F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8574718" y="4823280"/>
            <a:ext cx="3617281" cy="2034721"/>
          </a:xfrm>
          <a:prstGeom prst="rect">
            <a:avLst/>
          </a:prstGeom>
        </p:spPr>
      </p:pic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770467" y="971550"/>
            <a:ext cx="5325533" cy="10477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sz="half" idx="1" hasCustomPrompt="1"/>
          </p:nvPr>
        </p:nvSpPr>
        <p:spPr>
          <a:xfrm>
            <a:off x="770467" y="2152650"/>
            <a:ext cx="4432011" cy="39862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9144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13716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18288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Body copy to go here.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6EFEFA-6F4B-5D4B-BEC0-E489AC902E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048" y="361348"/>
            <a:ext cx="3010107" cy="3568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071AE1-14B6-2F4B-92EE-BFDF527369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61176" y="360456"/>
            <a:ext cx="1922432" cy="419772"/>
          </a:xfrm>
          <a:prstGeom prst="rect">
            <a:avLst/>
          </a:prstGeom>
        </p:spPr>
      </p:pic>
      <p:sp>
        <p:nvSpPr>
          <p:cNvPr id="8" name="Shape 166">
            <a:extLst>
              <a:ext uri="{FF2B5EF4-FFF2-40B4-BE49-F238E27FC236}">
                <a16:creationId xmlns:a16="http://schemas.microsoft.com/office/drawing/2014/main" id="{9F3F08F6-4687-D344-A46C-28513F3B288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96745" y="2152650"/>
            <a:ext cx="4432011" cy="39862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9144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13716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18288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Body copy to go here.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/>
          </a:p>
        </p:txBody>
      </p:sp>
      <p:sp>
        <p:nvSpPr>
          <p:cNvPr id="10" name="Shape 167">
            <a:extLst>
              <a:ext uri="{FF2B5EF4-FFF2-40B4-BE49-F238E27FC236}">
                <a16:creationId xmlns:a16="http://schemas.microsoft.com/office/drawing/2014/main" id="{F25F61DD-4C99-3549-B475-516D7D1F8DD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763596" y="6219654"/>
            <a:ext cx="373177" cy="27699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CN" smtClean="0"/>
              <a:pPr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09166968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D836B47-319A-7145-A5EF-92FB6EE87A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8574716" y="4823280"/>
            <a:ext cx="3617283" cy="2034721"/>
          </a:xfrm>
          <a:prstGeom prst="rect">
            <a:avLst/>
          </a:prstGeom>
        </p:spPr>
      </p:pic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770467" y="971550"/>
            <a:ext cx="5325533" cy="10477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sz="half" idx="1" hasCustomPrompt="1"/>
          </p:nvPr>
        </p:nvSpPr>
        <p:spPr>
          <a:xfrm>
            <a:off x="770467" y="2152650"/>
            <a:ext cx="4432011" cy="39862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9144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13716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18288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Body copy to go here.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071AE1-14B6-2F4B-92EE-BFDF527369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61176" y="360456"/>
            <a:ext cx="1922432" cy="419772"/>
          </a:xfrm>
          <a:prstGeom prst="rect">
            <a:avLst/>
          </a:prstGeom>
        </p:spPr>
      </p:pic>
      <p:sp>
        <p:nvSpPr>
          <p:cNvPr id="8" name="Shape 166">
            <a:extLst>
              <a:ext uri="{FF2B5EF4-FFF2-40B4-BE49-F238E27FC236}">
                <a16:creationId xmlns:a16="http://schemas.microsoft.com/office/drawing/2014/main" id="{9F3F08F6-4687-D344-A46C-28513F3B288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96745" y="2152650"/>
            <a:ext cx="4432011" cy="39862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9144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13716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18288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Body copy to go here.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3EF955-719E-6049-B9A8-73F0580F5D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048" y="360457"/>
            <a:ext cx="3010107" cy="358681"/>
          </a:xfrm>
          <a:prstGeom prst="rect">
            <a:avLst/>
          </a:prstGeom>
        </p:spPr>
      </p:pic>
      <p:sp>
        <p:nvSpPr>
          <p:cNvPr id="15" name="Shape 167">
            <a:extLst>
              <a:ext uri="{FF2B5EF4-FFF2-40B4-BE49-F238E27FC236}">
                <a16:creationId xmlns:a16="http://schemas.microsoft.com/office/drawing/2014/main" id="{05FE177E-2EA3-0D4B-837C-3ADE72AAFAF4}"/>
              </a:ext>
            </a:extLst>
          </p:cNvPr>
          <p:cNvSpPr txBox="1">
            <a:spLocks/>
          </p:cNvSpPr>
          <p:nvPr userDrawn="1"/>
        </p:nvSpPr>
        <p:spPr>
          <a:xfrm>
            <a:off x="763596" y="6219654"/>
            <a:ext cx="373177" cy="27699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86CB4B4D-7CA3-9044-876B-883B54F8677D}" type="slidenum">
              <a:rPr lang="en-CN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CN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06832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ec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770467" y="971550"/>
            <a:ext cx="5325533" cy="10477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sz="half" idx="1" hasCustomPrompt="1"/>
          </p:nvPr>
        </p:nvSpPr>
        <p:spPr>
          <a:xfrm>
            <a:off x="770467" y="2152650"/>
            <a:ext cx="4432011" cy="39862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9144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13716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18288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Body copy to go here.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071AE1-14B6-2F4B-92EE-BFDF527369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1176" y="360456"/>
            <a:ext cx="1922432" cy="419772"/>
          </a:xfrm>
          <a:prstGeom prst="rect">
            <a:avLst/>
          </a:prstGeom>
        </p:spPr>
      </p:pic>
      <p:sp>
        <p:nvSpPr>
          <p:cNvPr id="9" name="Shape 167">
            <a:extLst>
              <a:ext uri="{FF2B5EF4-FFF2-40B4-BE49-F238E27FC236}">
                <a16:creationId xmlns:a16="http://schemas.microsoft.com/office/drawing/2014/main" id="{1A569029-3E5E-854D-AB40-2919CED6E09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763596" y="6219654"/>
            <a:ext cx="373177" cy="27699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CN" smtClean="0"/>
              <a:pPr/>
              <a:t>‹#›</a:t>
            </a:fld>
            <a:endParaRPr lang="en-C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68B5BF-DA72-B24A-BAF6-883661B77F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40928" y="3058160"/>
            <a:ext cx="3380605" cy="34384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AB6777-D22E-3D4A-A37B-139035D8D6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048" y="361348"/>
            <a:ext cx="3010107" cy="35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7395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ec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A99EB9-3A76-D246-A66A-D7609D16D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770467" y="971550"/>
            <a:ext cx="5325533" cy="10477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sz="half" idx="1" hasCustomPrompt="1"/>
          </p:nvPr>
        </p:nvSpPr>
        <p:spPr>
          <a:xfrm>
            <a:off x="770467" y="2152650"/>
            <a:ext cx="4432011" cy="39862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9144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13716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18288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Body copy to go here.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071AE1-14B6-2F4B-92EE-BFDF527369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61176" y="360456"/>
            <a:ext cx="1922432" cy="4197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3EF955-719E-6049-B9A8-73F0580F5D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048" y="360457"/>
            <a:ext cx="3010107" cy="358681"/>
          </a:xfrm>
          <a:prstGeom prst="rect">
            <a:avLst/>
          </a:prstGeom>
        </p:spPr>
      </p:pic>
      <p:sp>
        <p:nvSpPr>
          <p:cNvPr id="9" name="Shape 167">
            <a:extLst>
              <a:ext uri="{FF2B5EF4-FFF2-40B4-BE49-F238E27FC236}">
                <a16:creationId xmlns:a16="http://schemas.microsoft.com/office/drawing/2014/main" id="{1A569029-3E5E-854D-AB40-2919CED6E09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763596" y="6219654"/>
            <a:ext cx="373177" cy="27699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CN" smtClean="0"/>
              <a:pPr/>
              <a:t>‹#›</a:t>
            </a:fld>
            <a:endParaRPr lang="en-C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F653FC-CDF7-9F4F-BB70-2DDD0BC13DA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40928" y="2980824"/>
            <a:ext cx="3380605" cy="351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9304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ec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770467" y="971550"/>
            <a:ext cx="5325533" cy="10477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sz="half" idx="1" hasCustomPrompt="1"/>
          </p:nvPr>
        </p:nvSpPr>
        <p:spPr>
          <a:xfrm>
            <a:off x="770467" y="2152650"/>
            <a:ext cx="4432011" cy="39862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9144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13716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18288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Body copy to go here.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071AE1-14B6-2F4B-92EE-BFDF527369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1176" y="360456"/>
            <a:ext cx="1922432" cy="419772"/>
          </a:xfrm>
          <a:prstGeom prst="rect">
            <a:avLst/>
          </a:prstGeom>
        </p:spPr>
      </p:pic>
      <p:sp>
        <p:nvSpPr>
          <p:cNvPr id="9" name="Shape 167">
            <a:extLst>
              <a:ext uri="{FF2B5EF4-FFF2-40B4-BE49-F238E27FC236}">
                <a16:creationId xmlns:a16="http://schemas.microsoft.com/office/drawing/2014/main" id="{1A569029-3E5E-854D-AB40-2919CED6E09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763596" y="6219654"/>
            <a:ext cx="373177" cy="27699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CN" smtClean="0"/>
              <a:pPr/>
              <a:t>‹#›</a:t>
            </a:fld>
            <a:endParaRPr lang="en-CN"/>
          </a:p>
        </p:txBody>
      </p:sp>
      <p:sp>
        <p:nvSpPr>
          <p:cNvPr id="10" name="Shape 534" descr="Picture Placeholder 9">
            <a:extLst>
              <a:ext uri="{FF2B5EF4-FFF2-40B4-BE49-F238E27FC236}">
                <a16:creationId xmlns:a16="http://schemas.microsoft.com/office/drawing/2014/main" id="{50E47C1A-A536-B747-87B4-9E22830067B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6450230" y="2120901"/>
            <a:ext cx="4961468" cy="37147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11" name="Shape 535" descr="Text Placeholder 11">
            <a:extLst>
              <a:ext uri="{FF2B5EF4-FFF2-40B4-BE49-F238E27FC236}">
                <a16:creationId xmlns:a16="http://schemas.microsoft.com/office/drawing/2014/main" id="{C18473B8-6C00-C043-BD62-6B313FB1C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0230" y="6083300"/>
            <a:ext cx="4961468" cy="184151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 sz="1000"/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8CAE4D-2447-544C-96D8-A26FED8094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048" y="361348"/>
            <a:ext cx="3010107" cy="35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56927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071AE1-14B6-2F4B-92EE-BFDF527369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1176" y="360456"/>
            <a:ext cx="1922432" cy="419772"/>
          </a:xfrm>
          <a:prstGeom prst="rect">
            <a:avLst/>
          </a:prstGeom>
        </p:spPr>
      </p:pic>
      <p:sp>
        <p:nvSpPr>
          <p:cNvPr id="9" name="Shape 167">
            <a:extLst>
              <a:ext uri="{FF2B5EF4-FFF2-40B4-BE49-F238E27FC236}">
                <a16:creationId xmlns:a16="http://schemas.microsoft.com/office/drawing/2014/main" id="{1A569029-3E5E-854D-AB40-2919CED6E09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763596" y="6219654"/>
            <a:ext cx="373177" cy="27699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CN" smtClean="0"/>
              <a:pPr/>
              <a:t>‹#›</a:t>
            </a:fld>
            <a:endParaRPr lang="en-C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8CAE4D-2447-544C-96D8-A26FED8094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048" y="361348"/>
            <a:ext cx="3010107" cy="356896"/>
          </a:xfrm>
          <a:prstGeom prst="rect">
            <a:avLst/>
          </a:prstGeom>
        </p:spPr>
      </p:pic>
      <p:sp>
        <p:nvSpPr>
          <p:cNvPr id="15" name="Shape 550" descr="Picture Placeholder 9">
            <a:extLst>
              <a:ext uri="{FF2B5EF4-FFF2-40B4-BE49-F238E27FC236}">
                <a16:creationId xmlns:a16="http://schemas.microsoft.com/office/drawing/2014/main" id="{79523741-FFC3-D64A-A8AB-52E6411BE3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36877" y="2259805"/>
            <a:ext cx="3081868" cy="23383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17" name="Shape 552" descr="Picture Placeholder 9">
            <a:extLst>
              <a:ext uri="{FF2B5EF4-FFF2-40B4-BE49-F238E27FC236}">
                <a16:creationId xmlns:a16="http://schemas.microsoft.com/office/drawing/2014/main" id="{32CC41FD-BC0E-8C45-A329-92B942B2D32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55067" y="2259805"/>
            <a:ext cx="3081867" cy="23383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18" name="Shape 553" descr="Picture Placeholder 9">
            <a:extLst>
              <a:ext uri="{FF2B5EF4-FFF2-40B4-BE49-F238E27FC236}">
                <a16:creationId xmlns:a16="http://schemas.microsoft.com/office/drawing/2014/main" id="{34515EC2-CD00-254A-8BC1-7890F8241F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0303" y="2259805"/>
            <a:ext cx="3081868" cy="23383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19" name="Shape 554" descr="Text Placeholder 11">
            <a:extLst>
              <a:ext uri="{FF2B5EF4-FFF2-40B4-BE49-F238E27FC236}">
                <a16:creationId xmlns:a16="http://schemas.microsoft.com/office/drawing/2014/main" id="{85A7F6C2-43A4-8049-AE8E-8D2FEF4D42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55067" y="4793455"/>
            <a:ext cx="3081867" cy="52070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  <a:defRPr sz="1000"/>
            </a:pPr>
            <a:endParaRPr/>
          </a:p>
        </p:txBody>
      </p:sp>
      <p:sp>
        <p:nvSpPr>
          <p:cNvPr id="20" name="Shape 555" descr="Text Placeholder 11">
            <a:extLst>
              <a:ext uri="{FF2B5EF4-FFF2-40B4-BE49-F238E27FC236}">
                <a16:creationId xmlns:a16="http://schemas.microsoft.com/office/drawing/2014/main" id="{F350637E-A322-AC45-8C07-E7D3B0FA45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0303" y="4793455"/>
            <a:ext cx="3081868" cy="52070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  <a:defRPr sz="1000"/>
            </a:pPr>
            <a:endParaRPr/>
          </a:p>
        </p:txBody>
      </p:sp>
      <p:sp>
        <p:nvSpPr>
          <p:cNvPr id="21" name="Shape 554" descr="Text Placeholder 11">
            <a:extLst>
              <a:ext uri="{FF2B5EF4-FFF2-40B4-BE49-F238E27FC236}">
                <a16:creationId xmlns:a16="http://schemas.microsoft.com/office/drawing/2014/main" id="{EDC40D9C-E13E-F84F-AE3F-295B8A22B7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21040" y="4793455"/>
            <a:ext cx="3081867" cy="52070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  <a:defRPr sz="1000"/>
            </a:pPr>
            <a:endParaRPr/>
          </a:p>
        </p:txBody>
      </p:sp>
      <p:sp>
        <p:nvSpPr>
          <p:cNvPr id="22" name="Shape 165">
            <a:extLst>
              <a:ext uri="{FF2B5EF4-FFF2-40B4-BE49-F238E27FC236}">
                <a16:creationId xmlns:a16="http://schemas.microsoft.com/office/drawing/2014/main" id="{08BA301C-4D8E-A042-9005-04058F724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67" y="971550"/>
            <a:ext cx="5325533" cy="10477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493507011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esenta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C0D108-99B3-0C41-B14F-1A15E0610C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3DC79E-37AC-AF47-93B8-7A7CBFF2CC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7046" y="3119120"/>
            <a:ext cx="6661653" cy="789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DD2B6C-3B2F-D541-AFF5-550C325D18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7047" y="722703"/>
            <a:ext cx="2435780" cy="539747"/>
          </a:xfrm>
          <a:prstGeom prst="rect">
            <a:avLst/>
          </a:prstGeom>
        </p:spPr>
      </p:pic>
      <p:sp>
        <p:nvSpPr>
          <p:cNvPr id="50" name="Shape 45">
            <a:extLst>
              <a:ext uri="{FF2B5EF4-FFF2-40B4-BE49-F238E27FC236}">
                <a16:creationId xmlns:a16="http://schemas.microsoft.com/office/drawing/2014/main" id="{84AC1224-B53B-2449-B16C-E4EBC9AE3C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045" y="4608270"/>
            <a:ext cx="7242224" cy="9993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Back Page </a:t>
            </a:r>
            <a:r>
              <a:t>Text</a:t>
            </a:r>
          </a:p>
        </p:txBody>
      </p:sp>
      <p:sp>
        <p:nvSpPr>
          <p:cNvPr id="51" name="Shape 46">
            <a:extLst>
              <a:ext uri="{FF2B5EF4-FFF2-40B4-BE49-F238E27FC236}">
                <a16:creationId xmlns:a16="http://schemas.microsoft.com/office/drawing/2014/main" id="{9B33F7B1-9C36-0746-BCD9-AD8F337A62F4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707045" y="5625699"/>
            <a:ext cx="7980579" cy="50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SzTx/>
              <a:buNone/>
            </a:lvl2pPr>
            <a:lvl3pPr marL="0" indent="914400">
              <a:lnSpc>
                <a:spcPct val="100000"/>
              </a:lnSpc>
              <a:spcBef>
                <a:spcPts val="0"/>
              </a:spcBef>
              <a:buSzTx/>
              <a:buNone/>
            </a:lvl3pPr>
            <a:lvl4pPr marL="0" indent="1371600">
              <a:lnSpc>
                <a:spcPct val="100000"/>
              </a:lnSpc>
              <a:spcBef>
                <a:spcPts val="0"/>
              </a:spcBef>
              <a:buSzTx/>
              <a:buNone/>
            </a:lvl4pPr>
            <a:lvl5pPr marL="0" indent="1828800">
              <a:lnSpc>
                <a:spcPct val="100000"/>
              </a:lnSpc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</p:txBody>
      </p:sp>
    </p:spTree>
    <p:extLst>
      <p:ext uri="{BB962C8B-B14F-4D97-AF65-F5344CB8AC3E}">
        <p14:creationId xmlns:p14="http://schemas.microsoft.com/office/powerpoint/2010/main" val="58190115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C8A42-B1C6-FFB4-9399-38EA49154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51A77-8AC1-BBE5-9930-1F5A75E08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611E26-74BE-CFAB-2868-C238B97F1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0F737-A5BD-2584-755D-600849F78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DF5C-EE45-46C6-893E-2ACBC6F5803C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27CCF-CB7D-941D-0757-AFC2CA728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1A028-74A9-56F6-BB5F-4133D480D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3F78-2889-46D4-ADA2-ADA1665C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9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D123-4F27-E324-6CBA-94C671177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6D660-D9F8-4A3F-DE21-331B8EABB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E8C2D-25D0-37B1-2145-671AEF710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A25AF-B619-FE11-2FBD-C0B97F435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04D8CC-B9B2-D0EA-F174-D6D50B866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144997-17AB-097C-9673-F6AFFC41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DF5C-EE45-46C6-893E-2ACBC6F5803C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74BE22-3AEF-772F-DAFD-5C3FBEB9E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2628F0-A248-146F-5681-59F1DC61D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3F78-2889-46D4-ADA2-ADA1665C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9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0608D-6D5F-C6B6-83F9-4C63472E3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C223EA-9833-2B01-4E51-B5CBC0F05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DF5C-EE45-46C6-893E-2ACBC6F5803C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8B019-40B0-1FFA-E848-4E7D53396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2D6F4-A681-D010-446A-9E06811E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3F78-2889-46D4-ADA2-ADA1665C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38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738882-7121-996F-E35E-72BAF470F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DF5C-EE45-46C6-893E-2ACBC6F5803C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4A5542-0E51-1DFA-D53E-B4E1030D9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47F49-818B-AD7E-5EEC-93CC39494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3F78-2889-46D4-ADA2-ADA1665C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625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F414-7ECE-DDBA-21EE-69183693A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6BBD3-493A-4338-0F60-3D5B6DDAC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52ABB-C99F-BEB1-3418-AB739CBBE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18E8B-1393-B49D-E3DD-55A9B1A8A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DF5C-EE45-46C6-893E-2ACBC6F5803C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1B4ED-768C-A1F6-DFDA-3A34EF496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E4D7A-2EF0-DBA5-2B05-533C5D574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3F78-2889-46D4-ADA2-ADA1665C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72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BC8B2-426C-93D2-FFFD-55AAA57D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18293-565F-B591-002C-45F049BEE2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A5E141-79CA-AB43-8062-5903A4024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6D8171-F088-DA81-F637-4CFE6C10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DF5C-EE45-46C6-893E-2ACBC6F5803C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0136C-D09C-BA40-0E80-F574AD7C6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A93E4-1A25-E510-ACBD-A6336722F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3F78-2889-46D4-ADA2-ADA1665C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29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06782D-F020-9D92-EF8E-914517CC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0B4DF-5C8A-DF77-5E0E-4EA6214F7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158E6-8B7E-A42D-F04E-A7C2CD9E1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5DF5C-EE45-46C6-893E-2ACBC6F5803C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74546-D14A-EBB5-6EB9-AC735E2B3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CEB3B-06FB-48B6-1B66-F07D6E90B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D3F78-2889-46D4-ADA2-ADA1665C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05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8BBAB-6629-4A40-AD90-AD5507C48586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31371" y="6122690"/>
            <a:ext cx="2073834" cy="474662"/>
            <a:chOff x="1331640" y="5589588"/>
            <a:chExt cx="1555375" cy="474662"/>
          </a:xfrm>
        </p:grpSpPr>
        <p:pic>
          <p:nvPicPr>
            <p:cNvPr id="8" name="Picture 10" descr="logosmall_white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589588"/>
              <a:ext cx="357188" cy="47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1"/>
            <p:cNvSpPr txBox="1">
              <a:spLocks noChangeArrowheads="1"/>
            </p:cNvSpPr>
            <p:nvPr/>
          </p:nvSpPr>
          <p:spPr bwMode="auto">
            <a:xfrm>
              <a:off x="1760265" y="5659438"/>
              <a:ext cx="11267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GB" sz="1400">
                  <a:latin typeface="Gill Sans MT" charset="0"/>
                </a:rPr>
                <a:t>Diocese of Bristol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6004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892800" y="6217852"/>
            <a:ext cx="2844800" cy="27699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465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</p:sldLayoutIdLst>
  <p:transition spd="med"/>
  <p:hf hd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1pPr>
      <a:lvl2pPr marL="197555" marR="0" indent="-19755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2pPr>
      <a:lvl3pPr marL="407987" marR="0" indent="-230187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3pPr>
      <a:lvl4pPr marL="61595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4pPr>
      <a:lvl5pPr marL="2155371" marR="0" indent="-326571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5pPr>
      <a:lvl6pPr marL="25400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6pPr>
      <a:lvl7pPr marL="29972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7pPr>
      <a:lvl8pPr marL="34544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8pPr>
      <a:lvl9pPr marL="39116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61107-FC0F-3548-A242-84E9C1CB322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445400" y="5948429"/>
            <a:ext cx="7242224" cy="4445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/>
              <a:t>  </a:t>
            </a:r>
            <a:endParaRPr lang="en-CN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D89F57-ED10-E822-5C51-B2063498EB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47328" y="0"/>
            <a:ext cx="12129832" cy="6858000"/>
          </a:xfrm>
          <a:prstGeom prst="rect">
            <a:avLst/>
          </a:prstGeom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7235CBF1-9E6B-2C8C-AE7A-4AD1EF3BF8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56D31-2FF7-9B4D-9943-5ACFC3C6F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24" y="5670991"/>
            <a:ext cx="9309548" cy="999397"/>
          </a:xfrm>
        </p:spPr>
        <p:txBody>
          <a:bodyPr>
            <a:normAutofit/>
          </a:bodyPr>
          <a:lstStyle/>
          <a:p>
            <a:pPr algn="l"/>
            <a:r>
              <a:rPr lang="en-GB" sz="4800" b="1">
                <a:solidFill>
                  <a:schemeClr val="tx1"/>
                </a:solidFill>
                <a:latin typeface="Arial"/>
                <a:cs typeface="Arial"/>
              </a:rPr>
              <a:t>TC.T update - Diocesan Synod</a:t>
            </a:r>
            <a:endParaRPr lang="en-CN" sz="4800" b="1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1EACAA2-1F68-7ADA-DAB3-998990AABF5A}"/>
              </a:ext>
            </a:extLst>
          </p:cNvPr>
          <p:cNvGrpSpPr/>
          <p:nvPr/>
        </p:nvGrpSpPr>
        <p:grpSpPr>
          <a:xfrm>
            <a:off x="623392" y="2640315"/>
            <a:ext cx="5760640" cy="3150433"/>
            <a:chOff x="623392" y="2640315"/>
            <a:chExt cx="5760640" cy="315043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FF6F498-B911-E7D6-9C32-39D942807652}"/>
                </a:ext>
              </a:extLst>
            </p:cNvPr>
            <p:cNvSpPr txBox="1"/>
            <p:nvPr/>
          </p:nvSpPr>
          <p:spPr>
            <a:xfrm>
              <a:off x="1324645" y="4221088"/>
              <a:ext cx="5059387" cy="15696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Following Jesus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Serving Others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Transforming Communities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793D75-AA12-796C-E07E-F8C4CC8ADD79}"/>
                </a:ext>
              </a:extLst>
            </p:cNvPr>
            <p:cNvSpPr txBox="1"/>
            <p:nvPr/>
          </p:nvSpPr>
          <p:spPr>
            <a:xfrm>
              <a:off x="1336123" y="2761327"/>
              <a:ext cx="1980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Diocese of Bristol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6281707-8ADB-43EB-325F-C6F562244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392" y="2640315"/>
              <a:ext cx="638175" cy="61912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250B38-1AAE-475A-78DF-B6D0C30F0003}"/>
                </a:ext>
              </a:extLst>
            </p:cNvPr>
            <p:cNvSpPr txBox="1"/>
            <p:nvPr/>
          </p:nvSpPr>
          <p:spPr>
            <a:xfrm>
              <a:off x="850669" y="3527640"/>
              <a:ext cx="4968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RANSFORMING CHURCH.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OGETHER.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0C7AE2C-8BA8-053B-6889-EF841C70FDF0}"/>
                </a:ext>
              </a:extLst>
            </p:cNvPr>
            <p:cNvCxnSpPr>
              <a:cxnSpLocks/>
            </p:cNvCxnSpPr>
            <p:nvPr/>
          </p:nvCxnSpPr>
          <p:spPr>
            <a:xfrm>
              <a:off x="800294" y="3564215"/>
              <a:ext cx="0" cy="57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827FCA5-298D-3CEC-6770-3637012BB64F}"/>
                </a:ext>
              </a:extLst>
            </p:cNvPr>
            <p:cNvCxnSpPr>
              <a:cxnSpLocks/>
            </p:cNvCxnSpPr>
            <p:nvPr/>
          </p:nvCxnSpPr>
          <p:spPr>
            <a:xfrm>
              <a:off x="690788" y="3645024"/>
              <a:ext cx="21111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9D5111E-B1B6-1F15-9F6A-A118C7439A04}"/>
                </a:ext>
              </a:extLst>
            </p:cNvPr>
            <p:cNvCxnSpPr>
              <a:cxnSpLocks/>
            </p:cNvCxnSpPr>
            <p:nvPr/>
          </p:nvCxnSpPr>
          <p:spPr>
            <a:xfrm>
              <a:off x="690788" y="3961631"/>
              <a:ext cx="21111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81247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72856-F743-1935-A37B-26D9A5AEB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44AF9-65AD-3713-EF11-A3608A3FC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635" y="274461"/>
            <a:ext cx="4658925" cy="735379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latin typeface="Arial"/>
                <a:cs typeface="Arial"/>
              </a:rPr>
              <a:t>2024 Engagement schedule</a:t>
            </a:r>
            <a:endParaRPr lang="en-GB" sz="4000" b="1" dirty="0">
              <a:latin typeface="Arial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3B6153F-90C1-E1AD-4BEA-26BA046420E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49226" y="1444581"/>
            <a:ext cx="11444599" cy="43037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3600" dirty="0">
                <a:latin typeface="Arial"/>
                <a:cs typeface="Arial"/>
              </a:rPr>
              <a:t>Incumbent meetings held - Jan / Feb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>
                <a:solidFill>
                  <a:srgbClr val="FFFFFF"/>
                </a:solidFill>
                <a:latin typeface="Arial"/>
                <a:cs typeface="Arial"/>
              </a:rPr>
              <a:t>LLM conference TC.T update - Feb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>
                <a:solidFill>
                  <a:srgbClr val="FFFFFF"/>
                </a:solidFill>
                <a:latin typeface="Arial"/>
                <a:cs typeface="Arial"/>
              </a:rPr>
              <a:t>Chapter meetings hosted by Archdeacons</a:t>
            </a:r>
            <a:br>
              <a:rPr lang="en-GB" sz="36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GB" sz="3600" dirty="0">
                <a:solidFill>
                  <a:srgbClr val="FFFFFF"/>
                </a:solidFill>
                <a:latin typeface="Arial"/>
                <a:cs typeface="Arial"/>
              </a:rPr>
              <a:t>- Apr / May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>
                <a:solidFill>
                  <a:srgbClr val="FFFFFF"/>
                </a:solidFill>
                <a:latin typeface="Arial"/>
                <a:cs typeface="Arial"/>
              </a:rPr>
              <a:t>DSS Senior Leadership Team visit Deanery Synods - Feb onwards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>
                <a:solidFill>
                  <a:srgbClr val="FFFFFF"/>
                </a:solidFill>
                <a:latin typeface="Arial"/>
                <a:cs typeface="Arial"/>
              </a:rPr>
              <a:t>Zoom mtgs open to whole Diocese - Qtly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>
                <a:solidFill>
                  <a:schemeClr val="accent4"/>
                </a:solidFill>
                <a:latin typeface="Arial"/>
                <a:cs typeface="Arial"/>
              </a:rPr>
              <a:t>Parish Officers training days - Jul / Sept</a:t>
            </a:r>
          </a:p>
          <a:p>
            <a:pPr marL="0" indent="0">
              <a:buNone/>
            </a:pPr>
            <a:endParaRPr lang="en-GB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670079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E7FBA-BF31-FAC1-E88F-FEDEC8834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7A540-4A39-88C2-D655-6923B2498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922" y="122701"/>
            <a:ext cx="5188116" cy="963978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latin typeface="Arial"/>
                <a:cs typeface="Arial"/>
              </a:rPr>
              <a:t>Conversations:</a:t>
            </a:r>
            <a:br>
              <a:rPr lang="en-GB" sz="4000" b="1" dirty="0">
                <a:latin typeface="Arial"/>
                <a:cs typeface="Arial"/>
              </a:rPr>
            </a:br>
            <a:r>
              <a:rPr lang="en-GB" sz="4000" b="1" dirty="0">
                <a:latin typeface="Arial"/>
                <a:cs typeface="Arial"/>
              </a:rPr>
              <a:t>planned next steps</a:t>
            </a:r>
            <a:endParaRPr lang="en-GB" sz="4000" b="1" dirty="0"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3361A-2A34-569B-12CD-9614ECD6602C}"/>
              </a:ext>
            </a:extLst>
          </p:cNvPr>
          <p:cNvSpPr txBox="1"/>
          <p:nvPr/>
        </p:nvSpPr>
        <p:spPr>
          <a:xfrm>
            <a:off x="563216" y="1325218"/>
            <a:ext cx="11105323" cy="55091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Training Days for Parish Officers - Jul / Sept</a:t>
            </a:r>
          </a:p>
          <a:p>
            <a:pPr marL="914400" lvl="1" indent="-457200" defTabSz="457200" hangingPunct="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Hasn’t been done for a while, this seems a good reason to do again</a:t>
            </a:r>
          </a:p>
          <a:p>
            <a:pPr marL="914400" lvl="1" indent="-457200" defTabSz="457200" hangingPunct="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Specific training as needed (finance, governance etc)</a:t>
            </a:r>
          </a:p>
          <a:p>
            <a:pPr marL="914400" lvl="1" indent="-457200" defTabSz="457200" hangingPunct="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Additional</a:t>
            </a: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content related to TC.T - concept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:</a:t>
            </a:r>
            <a:b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 - TC.T original consultation and Strategy development   </a:t>
            </a:r>
            <a:b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    based on local input (3 Missional Visions)</a:t>
            </a:r>
            <a:b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 - Change cycle (need for change, reasons for </a:t>
            </a:r>
            <a:b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    reluctance, how to promote healthy discussion)</a:t>
            </a:r>
            <a:b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 - Emphasise support available and practical ways </a:t>
            </a:r>
            <a:b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    forward</a:t>
            </a:r>
          </a:p>
        </p:txBody>
      </p:sp>
    </p:spTree>
    <p:extLst>
      <p:ext uri="{BB962C8B-B14F-4D97-AF65-F5344CB8AC3E}">
        <p14:creationId xmlns:p14="http://schemas.microsoft.com/office/powerpoint/2010/main" val="258428117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17586-9031-6D02-198D-438A7275F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797" y="373169"/>
            <a:ext cx="3625145" cy="735379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latin typeface="Arial"/>
                <a:cs typeface="Arial"/>
              </a:rPr>
              <a:t>Table</a:t>
            </a:r>
            <a:br>
              <a:rPr lang="en-GB" sz="4000" b="1" dirty="0">
                <a:latin typeface="Arial"/>
                <a:cs typeface="Arial"/>
              </a:rPr>
            </a:br>
            <a:r>
              <a:rPr lang="en-GB" sz="4000" b="1" dirty="0">
                <a:latin typeface="Arial"/>
                <a:cs typeface="Arial"/>
              </a:rPr>
              <a:t>Discussion</a:t>
            </a:r>
            <a:endParaRPr lang="en-GB" sz="4000" b="1" dirty="0">
              <a:latin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C35D4-0CD6-700A-D745-1E19CEDE3DF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45700" y="1488901"/>
            <a:ext cx="10333737" cy="39862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Arial"/>
                <a:cs typeface="Arial"/>
              </a:rPr>
              <a:t>Synod could help us by clarifying this point…….</a:t>
            </a:r>
          </a:p>
          <a:p>
            <a:pPr marL="0" indent="0">
              <a:buNone/>
            </a:pPr>
            <a:endParaRPr lang="en-GB" sz="4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4000" dirty="0">
                <a:latin typeface="Arial"/>
                <a:cs typeface="Arial"/>
              </a:rPr>
              <a:t>‘What content should be included in the Parish Officer training days this summer / autumn?'</a:t>
            </a:r>
          </a:p>
          <a:p>
            <a:pPr marL="285750" lvl="3" indent="-514350">
              <a:buFont typeface="+mj-lt"/>
              <a:buAutoNum type="arabicPeriod"/>
            </a:pPr>
            <a:endParaRPr lang="en-GB" sz="3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618996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17586-9031-6D02-198D-438A7275F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797" y="234023"/>
            <a:ext cx="3625145" cy="735379"/>
          </a:xfrm>
        </p:spPr>
        <p:txBody>
          <a:bodyPr>
            <a:noAutofit/>
          </a:bodyPr>
          <a:lstStyle/>
          <a:p>
            <a:pPr algn="ctr"/>
            <a:r>
              <a:rPr lang="en-GB" sz="4000" b="1">
                <a:latin typeface="Arial"/>
                <a:cs typeface="Arial"/>
              </a:rPr>
              <a:t>Contents</a:t>
            </a:r>
            <a:endParaRPr lang="en-GB" sz="4000" b="1">
              <a:latin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C35D4-0CD6-700A-D745-1E19CEDE3DF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409415" y="1634963"/>
            <a:ext cx="9783392" cy="39862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000" dirty="0">
                <a:latin typeface="Arial"/>
                <a:cs typeface="Arial"/>
              </a:rPr>
              <a:t>TC.T background conditions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>
                <a:latin typeface="Arial"/>
                <a:cs typeface="Arial"/>
              </a:rPr>
              <a:t>Progress so far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>
                <a:latin typeface="Arial"/>
                <a:cs typeface="Arial"/>
              </a:rPr>
              <a:t>Table Discussion:</a:t>
            </a:r>
            <a:br>
              <a:rPr lang="en-GB" sz="4000" dirty="0">
                <a:latin typeface="Arial"/>
                <a:cs typeface="Arial"/>
              </a:rPr>
            </a:br>
            <a:r>
              <a:rPr lang="en-GB" sz="4000" dirty="0">
                <a:latin typeface="Arial"/>
                <a:cs typeface="Arial"/>
              </a:rPr>
              <a:t> - Parish conversations next steps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>
                <a:solidFill>
                  <a:schemeClr val="accent4"/>
                </a:solidFill>
                <a:latin typeface="Arial"/>
                <a:cs typeface="Arial"/>
              </a:rPr>
              <a:t>Good News Stories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>
                <a:latin typeface="Arial"/>
                <a:cs typeface="Arial"/>
              </a:rPr>
              <a:t>General Q&amp;A</a:t>
            </a:r>
          </a:p>
        </p:txBody>
      </p:sp>
    </p:spTree>
    <p:extLst>
      <p:ext uri="{BB962C8B-B14F-4D97-AF65-F5344CB8AC3E}">
        <p14:creationId xmlns:p14="http://schemas.microsoft.com/office/powerpoint/2010/main" val="249996649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C35D4-0CD6-700A-D745-1E19CEDE3DF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04304" y="2246051"/>
            <a:ext cx="9783392" cy="211449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sz="6600" dirty="0">
                <a:latin typeface="Arial"/>
                <a:cs typeface="Arial"/>
              </a:rPr>
              <a:t>Good News Stories</a:t>
            </a:r>
          </a:p>
          <a:p>
            <a:pPr marL="0" indent="0" algn="ctr">
              <a:buNone/>
            </a:pPr>
            <a:endParaRPr lang="en-GB" sz="6600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GB" sz="4200" dirty="0">
                <a:latin typeface="Arial"/>
                <a:cs typeface="Arial"/>
              </a:rPr>
              <a:t>(NB not just TC.</a:t>
            </a:r>
            <a:r>
              <a:rPr lang="en-GB" sz="4200">
                <a:latin typeface="Arial"/>
                <a:cs typeface="Arial"/>
              </a:rPr>
              <a:t>T related!)</a:t>
            </a:r>
            <a:endParaRPr lang="en-GB" sz="4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635663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17586-9031-6D02-198D-438A7275F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797" y="41869"/>
            <a:ext cx="3625145" cy="735379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latin typeface="Arial"/>
                <a:cs typeface="Arial"/>
              </a:rPr>
              <a:t>Good News</a:t>
            </a:r>
            <a:endParaRPr lang="en-GB" sz="4000" b="1" dirty="0">
              <a:latin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C35D4-0CD6-700A-D745-1E19CEDE3DF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07051" y="1270527"/>
            <a:ext cx="10683192" cy="3986213"/>
          </a:xfrm>
        </p:spPr>
        <p:txBody>
          <a:bodyPr vert="horz" lIns="91440" tIns="45720" rIns="91440" bIns="45720" rtlCol="0" anchor="t">
            <a:no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GB" sz="3600" dirty="0">
                <a:effectLst/>
              </a:rPr>
              <a:t>  Chippenham Mission Area progressing well</a:t>
            </a:r>
            <a:br>
              <a:rPr lang="en-GB" sz="3600" dirty="0">
                <a:effectLst/>
              </a:rPr>
            </a:br>
            <a:r>
              <a:rPr lang="en-GB" sz="3600" dirty="0">
                <a:effectLst/>
              </a:rPr>
              <a:t>	- additional opportunities for other areas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3600" dirty="0">
                <a:effectLst/>
              </a:rPr>
              <a:t>  21 EOIs for U18 work received</a:t>
            </a:r>
            <a:br>
              <a:rPr lang="en-GB" sz="3600" dirty="0">
                <a:effectLst/>
              </a:rPr>
            </a:br>
            <a:r>
              <a:rPr lang="en-GB" sz="3600" dirty="0">
                <a:effectLst/>
              </a:rPr>
              <a:t>     - now being reviewed to identify how to support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3600" dirty="0">
                <a:effectLst/>
              </a:rPr>
              <a:t>  Workplace Wayfinders and Young Preachers </a:t>
            </a:r>
            <a:br>
              <a:rPr lang="en-GB" sz="3600" dirty="0">
                <a:effectLst/>
              </a:rPr>
            </a:br>
            <a:r>
              <a:rPr lang="en-GB" sz="3600" dirty="0">
                <a:effectLst/>
              </a:rPr>
              <a:t>   courses launched</a:t>
            </a:r>
            <a:endParaRPr lang="en-GB" sz="3600" dirty="0"/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</a:rPr>
              <a:t>Lydiard Millicent first in Diocese to put Pond in 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     churchyard</a:t>
            </a:r>
          </a:p>
        </p:txBody>
      </p:sp>
    </p:spTree>
    <p:extLst>
      <p:ext uri="{BB962C8B-B14F-4D97-AF65-F5344CB8AC3E}">
        <p14:creationId xmlns:p14="http://schemas.microsoft.com/office/powerpoint/2010/main" val="62565745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8DFD6-839B-00B0-4775-7307CAE3B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8105E-0E5B-AC91-26BA-3EBB1EA0B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797" y="41869"/>
            <a:ext cx="3625145" cy="735379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latin typeface="Arial"/>
                <a:cs typeface="Arial"/>
              </a:rPr>
              <a:t>Good News</a:t>
            </a:r>
            <a:endParaRPr lang="en-GB" sz="4000" b="1" dirty="0">
              <a:latin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CC2F6-7FA6-A26B-E64C-27FA738BC89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59451" y="1250649"/>
            <a:ext cx="10683192" cy="39862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fontAlgn="base">
              <a:buNone/>
            </a:pPr>
            <a:r>
              <a:rPr lang="en-GB" sz="3600" b="1" dirty="0">
                <a:effectLst/>
              </a:rPr>
              <a:t>Simplified Faculty process: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3600" dirty="0"/>
              <a:t> Archdeacons and DAC have worked hard to simplify Parish ability to make improvements:</a:t>
            </a:r>
            <a:br>
              <a:rPr lang="en-GB" sz="3600" dirty="0"/>
            </a:br>
            <a:r>
              <a:rPr lang="en-GB" sz="3600" dirty="0"/>
              <a:t>	</a:t>
            </a:r>
            <a:r>
              <a:rPr lang="en-GB" sz="3600" dirty="0" err="1"/>
              <a:t>eg</a:t>
            </a:r>
            <a:r>
              <a:rPr lang="en-GB" sz="3600" dirty="0"/>
              <a:t> to meet CNZ, improve accessibility, improve</a:t>
            </a:r>
            <a:br>
              <a:rPr lang="en-GB" sz="3600" dirty="0"/>
            </a:br>
            <a:r>
              <a:rPr lang="en-GB" sz="3600" dirty="0"/>
              <a:t>	     or add community facilities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3600" dirty="0"/>
              <a:t>Previously faculty required, now 14 more works can be applied for under ‘Additional Matter Order’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3600" dirty="0"/>
              <a:t>Bristol Diocese now has 41 AMOs, the highest in the country</a:t>
            </a:r>
          </a:p>
        </p:txBody>
      </p:sp>
    </p:spTree>
    <p:extLst>
      <p:ext uri="{BB962C8B-B14F-4D97-AF65-F5344CB8AC3E}">
        <p14:creationId xmlns:p14="http://schemas.microsoft.com/office/powerpoint/2010/main" val="350347300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17586-9031-6D02-198D-438A7275F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797" y="2113"/>
            <a:ext cx="3625145" cy="735379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latin typeface="Arial"/>
                <a:cs typeface="Arial"/>
              </a:rPr>
              <a:t>Good News</a:t>
            </a:r>
            <a:endParaRPr lang="en-GB" sz="4000" b="1" dirty="0">
              <a:latin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C35D4-0CD6-700A-D745-1E19CEDE3DF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28146" y="1031988"/>
            <a:ext cx="9783392" cy="398621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GB" sz="3400" b="1" dirty="0"/>
              <a:t>Growing </a:t>
            </a:r>
            <a:r>
              <a:rPr lang="en-GB" sz="3400" b="1" dirty="0" err="1"/>
              <a:t>Faith.Together</a:t>
            </a:r>
            <a:r>
              <a:rPr lang="en-GB" sz="3400" b="1" dirty="0"/>
              <a:t> Conference:</a:t>
            </a:r>
          </a:p>
          <a:p>
            <a:pPr algn="l"/>
            <a:r>
              <a:rPr lang="en-GB" sz="1200" dirty="0">
                <a:effectLst/>
              </a:rPr>
              <a:t>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400" b="0" i="0" dirty="0">
                <a:effectLst/>
              </a:rPr>
              <a:t>180 attendees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400" dirty="0"/>
              <a:t>9 Parishes presented current activities</a:t>
            </a:r>
            <a:br>
              <a:rPr lang="en-GB" sz="3400" dirty="0"/>
            </a:br>
            <a:r>
              <a:rPr lang="en-GB" sz="3400" dirty="0"/>
              <a:t>and learnings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400" b="0" i="0" dirty="0">
                <a:effectLst/>
              </a:rPr>
              <a:t>Christopher - model language of grace</a:t>
            </a:r>
            <a:br>
              <a:rPr lang="en-GB" sz="3400" b="0" i="0" dirty="0">
                <a:effectLst/>
              </a:rPr>
            </a:br>
            <a:r>
              <a:rPr lang="en-GB" sz="3400" b="0" i="0" dirty="0">
                <a:effectLst/>
              </a:rPr>
              <a:t>in hurting world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400" dirty="0"/>
              <a:t>Workshops - ways to encourage disc</a:t>
            </a:r>
            <a:br>
              <a:rPr lang="en-GB" sz="3400" dirty="0"/>
            </a:br>
            <a:r>
              <a:rPr lang="en-GB" sz="3400" dirty="0"/>
              <a:t>pathways in our lives and local churches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400" dirty="0"/>
              <a:t>Stalls - SWYM, Mullers, Gold Course</a:t>
            </a:r>
          </a:p>
          <a:p>
            <a:pPr algn="l"/>
            <a:r>
              <a:rPr lang="en-GB" sz="3400" dirty="0"/>
              <a:t> </a:t>
            </a:r>
            <a:endParaRPr lang="en-GB" sz="3400" b="0" i="0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8D88E3-A19D-E51E-31B2-61B1129CD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920" y="962834"/>
            <a:ext cx="3384894" cy="392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8155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17586-9031-6D02-198D-438A7275F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797" y="35243"/>
            <a:ext cx="3625145" cy="735379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latin typeface="Arial"/>
                <a:cs typeface="Arial"/>
              </a:rPr>
              <a:t>Good News</a:t>
            </a:r>
            <a:endParaRPr lang="en-GB" sz="4000" b="1" dirty="0">
              <a:latin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C35D4-0CD6-700A-D745-1E19CEDE3DF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0575" y="1078374"/>
            <a:ext cx="11204712" cy="398621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GB" sz="3400" b="1" dirty="0"/>
              <a:t>Feedback on conference:</a:t>
            </a:r>
          </a:p>
          <a:p>
            <a:pPr algn="l"/>
            <a:r>
              <a:rPr lang="en-GB" sz="2800" b="0" i="0" dirty="0">
                <a:effectLst/>
              </a:rPr>
              <a:t>The short presentations at the start were really inspiring, and showcased lots of opportunities that were possible...                              			</a:t>
            </a:r>
            <a:r>
              <a:rPr lang="en-GB" sz="2800" b="0" i="1" dirty="0">
                <a:effectLst/>
              </a:rPr>
              <a:t>Paul Belcher, Yate Parish</a:t>
            </a:r>
            <a:endParaRPr lang="en-GB" sz="2800" b="0" i="0" dirty="0">
              <a:effectLst/>
            </a:endParaRPr>
          </a:p>
          <a:p>
            <a:pPr algn="l"/>
            <a:r>
              <a:rPr lang="en-GB" sz="2800" b="0" i="0" dirty="0">
                <a:effectLst/>
              </a:rPr>
              <a:t> </a:t>
            </a:r>
          </a:p>
          <a:p>
            <a:pPr algn="l"/>
            <a:r>
              <a:rPr lang="en-GB" sz="2800" b="0" i="0" dirty="0">
                <a:effectLst/>
              </a:rPr>
              <a:t>Well organised. Lots of stimulating input. Really felt this was one of the best Diocesan conferences I have attended.  </a:t>
            </a:r>
          </a:p>
          <a:p>
            <a:pPr algn="l"/>
            <a:r>
              <a:rPr lang="en-GB" sz="2800" b="0" i="1" dirty="0">
                <a:effectLst/>
              </a:rPr>
              <a:t>				Nicola </a:t>
            </a:r>
            <a:r>
              <a:rPr lang="en-GB" sz="2800" b="0" i="1" dirty="0" err="1">
                <a:effectLst/>
              </a:rPr>
              <a:t>Stevenette</a:t>
            </a:r>
            <a:r>
              <a:rPr lang="en-GB" sz="2800" b="0" i="1" dirty="0">
                <a:effectLst/>
              </a:rPr>
              <a:t>, Christ Church, Swindon</a:t>
            </a:r>
          </a:p>
          <a:p>
            <a:pPr algn="l"/>
            <a:endParaRPr lang="en-GB" sz="2800" b="0" i="1" dirty="0">
              <a:effectLst/>
            </a:endParaRPr>
          </a:p>
          <a:p>
            <a:pPr algn="l"/>
            <a:r>
              <a:rPr lang="en-GB" sz="2800" b="0" i="0" dirty="0">
                <a:effectLst/>
              </a:rPr>
              <a:t>I came away from the event feeling motivated and inspired.  We are now planning what we can do with the knowledge that we have gained. 					    </a:t>
            </a:r>
            <a:r>
              <a:rPr lang="en-GB" sz="2800" b="0" i="1" dirty="0">
                <a:effectLst/>
              </a:rPr>
              <a:t>Lisa Stephens, Coalpit Heath</a:t>
            </a:r>
          </a:p>
          <a:p>
            <a:pPr algn="l"/>
            <a:endParaRPr lang="en-GB" sz="2800" b="0" i="0" dirty="0">
              <a:effectLst/>
            </a:endParaRPr>
          </a:p>
          <a:p>
            <a:pPr algn="l"/>
            <a:r>
              <a:rPr lang="en-GB" sz="2800" b="0" i="1" dirty="0">
                <a:effectLst/>
              </a:rPr>
              <a:t> </a:t>
            </a:r>
            <a:endParaRPr lang="en-GB" sz="3400" dirty="0"/>
          </a:p>
        </p:txBody>
      </p:sp>
    </p:spTree>
    <p:extLst>
      <p:ext uri="{BB962C8B-B14F-4D97-AF65-F5344CB8AC3E}">
        <p14:creationId xmlns:p14="http://schemas.microsoft.com/office/powerpoint/2010/main" val="417347263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304CE-8CE5-DB9D-5090-89877E7CC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26EBA-DBB7-F6E8-0643-E172301A2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797" y="48495"/>
            <a:ext cx="3625145" cy="735379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latin typeface="Arial"/>
                <a:cs typeface="Arial"/>
              </a:rPr>
              <a:t>Good News</a:t>
            </a:r>
            <a:endParaRPr lang="en-GB" sz="4000" b="1" dirty="0">
              <a:latin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109B2-3348-F763-C475-8153068CDAA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0575" y="1210894"/>
            <a:ext cx="11204712" cy="398621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GB" sz="3400" b="1" dirty="0"/>
              <a:t>Next Conferences:</a:t>
            </a:r>
          </a:p>
          <a:p>
            <a:pPr rtl="0"/>
            <a:r>
              <a:rPr lang="en-GB" sz="3200" b="1" dirty="0">
                <a:effectLst/>
              </a:rPr>
              <a:t>11.05.2024: Everyday Faith</a:t>
            </a:r>
            <a:r>
              <a:rPr lang="en-GB" sz="3200" dirty="0">
                <a:effectLst/>
              </a:rPr>
              <a:t> -</a:t>
            </a:r>
            <a:r>
              <a:rPr lang="en-GB" sz="3200" b="1" dirty="0">
                <a:effectLst/>
              </a:rPr>
              <a:t> Pattern Church, Swindon:</a:t>
            </a:r>
            <a:r>
              <a:rPr lang="en-GB" sz="3200" dirty="0">
                <a:effectLst/>
              </a:rPr>
              <a:t> </a:t>
            </a:r>
            <a:r>
              <a:rPr lang="en-GB" sz="2800" dirty="0">
                <a:effectLst/>
              </a:rPr>
              <a:t>Exploring how churches can equip people to live as disciples making connections between our faith and every day life. </a:t>
            </a:r>
            <a:br>
              <a:rPr lang="en-GB" sz="2800" dirty="0">
                <a:effectLst/>
              </a:rPr>
            </a:br>
            <a:r>
              <a:rPr lang="en-GB" sz="2800" dirty="0">
                <a:effectLst/>
              </a:rPr>
              <a:t>Keynote Speaker: Steve Rouse from LICC</a:t>
            </a:r>
            <a:endParaRPr lang="en-GB" sz="3200" dirty="0">
              <a:effectLst/>
            </a:endParaRPr>
          </a:p>
          <a:p>
            <a:pPr rtl="0"/>
            <a:endParaRPr lang="en-GB" sz="3200" dirty="0"/>
          </a:p>
          <a:p>
            <a:pPr rtl="0"/>
            <a:r>
              <a:rPr lang="en-GB" sz="3200" b="1" dirty="0">
                <a:effectLst/>
              </a:rPr>
              <a:t>1﻿3.07.2024:</a:t>
            </a:r>
            <a:r>
              <a:rPr lang="en-GB" sz="3200" dirty="0">
                <a:effectLst/>
              </a:rPr>
              <a:t> </a:t>
            </a:r>
            <a:r>
              <a:rPr lang="en-GB" sz="3200" b="1" dirty="0">
                <a:effectLst/>
              </a:rPr>
              <a:t>We're in this together</a:t>
            </a:r>
            <a:r>
              <a:rPr lang="en-GB" sz="3200" dirty="0">
                <a:effectLst/>
              </a:rPr>
              <a:t> -</a:t>
            </a:r>
            <a:r>
              <a:rPr lang="en-GB" sz="3200" b="1" dirty="0">
                <a:effectLst/>
              </a:rPr>
              <a:t> St Paul's Church, Chippenham: </a:t>
            </a:r>
          </a:p>
          <a:p>
            <a:pPr rtl="0"/>
            <a:r>
              <a:rPr lang="en-GB" sz="2800" dirty="0">
                <a:effectLst/>
              </a:rPr>
              <a:t>An opportunity to reflect together on how we can create networks of support and communities that will encourage us in the journey of culture change</a:t>
            </a:r>
            <a:endParaRPr lang="en-GB" sz="2800" dirty="0"/>
          </a:p>
          <a:p>
            <a:pPr algn="l"/>
            <a:endParaRPr lang="en-GB" sz="3200" b="0" i="0" dirty="0">
              <a:effectLst/>
            </a:endParaRPr>
          </a:p>
          <a:p>
            <a:endParaRPr lang="en-GB" sz="3400" dirty="0"/>
          </a:p>
        </p:txBody>
      </p:sp>
    </p:spTree>
    <p:extLst>
      <p:ext uri="{BB962C8B-B14F-4D97-AF65-F5344CB8AC3E}">
        <p14:creationId xmlns:p14="http://schemas.microsoft.com/office/powerpoint/2010/main" val="399566582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17586-9031-6D02-198D-438A7275F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797" y="234023"/>
            <a:ext cx="3625145" cy="735379"/>
          </a:xfrm>
        </p:spPr>
        <p:txBody>
          <a:bodyPr>
            <a:noAutofit/>
          </a:bodyPr>
          <a:lstStyle/>
          <a:p>
            <a:pPr algn="ctr"/>
            <a:r>
              <a:rPr lang="en-GB" sz="4000" b="1">
                <a:latin typeface="Arial"/>
                <a:cs typeface="Arial"/>
              </a:rPr>
              <a:t>Contents</a:t>
            </a:r>
            <a:endParaRPr lang="en-GB" sz="4000" b="1">
              <a:latin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C35D4-0CD6-700A-D745-1E19CEDE3DF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409415" y="1634963"/>
            <a:ext cx="9783392" cy="39862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000" dirty="0">
                <a:latin typeface="Arial"/>
                <a:cs typeface="Arial"/>
              </a:rPr>
              <a:t>TC.T background conditions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>
                <a:latin typeface="Arial"/>
                <a:cs typeface="Arial"/>
              </a:rPr>
              <a:t>Progress so far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>
                <a:latin typeface="Arial"/>
                <a:cs typeface="Arial"/>
              </a:rPr>
              <a:t>Table Discussion:</a:t>
            </a:r>
            <a:br>
              <a:rPr lang="en-GB" sz="4000" dirty="0">
                <a:latin typeface="Arial"/>
                <a:cs typeface="Arial"/>
              </a:rPr>
            </a:br>
            <a:r>
              <a:rPr lang="en-GB" sz="4000" dirty="0">
                <a:latin typeface="Arial"/>
                <a:cs typeface="Arial"/>
              </a:rPr>
              <a:t> - Parish conversations next steps</a:t>
            </a:r>
          </a:p>
          <a:p>
            <a:pPr marL="514350" indent="-514350">
              <a:buAutoNum type="arabicPeriod"/>
            </a:pPr>
            <a:r>
              <a:rPr lang="en-GB" sz="4000" dirty="0">
                <a:latin typeface="Arial"/>
                <a:cs typeface="Arial"/>
              </a:rPr>
              <a:t>Good News Stories</a:t>
            </a:r>
          </a:p>
          <a:p>
            <a:pPr marL="514350" indent="-514350">
              <a:buAutoNum type="arabicPeriod"/>
            </a:pPr>
            <a:r>
              <a:rPr lang="en-GB" sz="4000" dirty="0">
                <a:latin typeface="Arial"/>
                <a:cs typeface="Arial"/>
              </a:rPr>
              <a:t>General Q&amp;A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4355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F69B6-A0D2-CAA3-7244-F18DAC228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236EF-3932-243A-CE39-8396E4656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797" y="234023"/>
            <a:ext cx="3625145" cy="735379"/>
          </a:xfrm>
        </p:spPr>
        <p:txBody>
          <a:bodyPr>
            <a:noAutofit/>
          </a:bodyPr>
          <a:lstStyle/>
          <a:p>
            <a:pPr algn="ctr"/>
            <a:r>
              <a:rPr lang="en-GB" sz="4000" b="1">
                <a:latin typeface="Arial"/>
                <a:cs typeface="Arial"/>
              </a:rPr>
              <a:t>Contents</a:t>
            </a:r>
            <a:endParaRPr lang="en-GB" sz="4000" b="1">
              <a:latin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46D0E-F3F7-5BFB-3C1D-523410A537C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409415" y="1634963"/>
            <a:ext cx="9783392" cy="39862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000" dirty="0">
                <a:latin typeface="Arial"/>
                <a:cs typeface="Arial"/>
              </a:rPr>
              <a:t>TC.T background conditions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>
                <a:latin typeface="Arial"/>
                <a:cs typeface="Arial"/>
              </a:rPr>
              <a:t>Progress so far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>
                <a:latin typeface="Arial"/>
                <a:cs typeface="Arial"/>
              </a:rPr>
              <a:t>Table Discussion:</a:t>
            </a:r>
            <a:br>
              <a:rPr lang="en-GB" sz="4000" dirty="0">
                <a:latin typeface="Arial"/>
                <a:cs typeface="Arial"/>
              </a:rPr>
            </a:br>
            <a:r>
              <a:rPr lang="en-GB" sz="4000" dirty="0">
                <a:latin typeface="Arial"/>
                <a:cs typeface="Arial"/>
              </a:rPr>
              <a:t> - Parish conversations next steps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>
                <a:latin typeface="Arial"/>
                <a:cs typeface="Arial"/>
              </a:rPr>
              <a:t>Good News Stories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>
                <a:solidFill>
                  <a:schemeClr val="accent4"/>
                </a:solidFill>
                <a:latin typeface="Arial"/>
                <a:cs typeface="Arial"/>
              </a:rPr>
              <a:t>General Q&amp;A</a:t>
            </a:r>
          </a:p>
        </p:txBody>
      </p:sp>
    </p:spTree>
    <p:extLst>
      <p:ext uri="{BB962C8B-B14F-4D97-AF65-F5344CB8AC3E}">
        <p14:creationId xmlns:p14="http://schemas.microsoft.com/office/powerpoint/2010/main" val="63241400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17586-9031-6D02-198D-438A7275F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797" y="234023"/>
            <a:ext cx="3625145" cy="735379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latin typeface="Arial"/>
                <a:cs typeface="Arial"/>
              </a:rPr>
              <a:t>Our Journey</a:t>
            </a:r>
            <a:br>
              <a:rPr lang="en-GB" sz="4000" b="1" dirty="0">
                <a:latin typeface="Arial"/>
                <a:cs typeface="Arial"/>
              </a:rPr>
            </a:br>
            <a:r>
              <a:rPr lang="en-GB" sz="4000" b="1" dirty="0">
                <a:latin typeface="Arial"/>
                <a:cs typeface="Arial"/>
              </a:rPr>
              <a:t>so far</a:t>
            </a:r>
            <a:endParaRPr lang="en-GB" sz="4000" b="1" dirty="0">
              <a:latin typeface="Arial"/>
            </a:endParaRP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F3E1B8AD-DC62-B79C-B922-CF72DE8B22D8}"/>
              </a:ext>
            </a:extLst>
          </p:cNvPr>
          <p:cNvSpPr txBox="1">
            <a:spLocks/>
          </p:cNvSpPr>
          <p:nvPr/>
        </p:nvSpPr>
        <p:spPr>
          <a:xfrm>
            <a:off x="569848" y="1251382"/>
            <a:ext cx="10988976" cy="767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None/>
            </a:pPr>
            <a:r>
              <a:rPr lang="en-GB" sz="2000" b="1" dirty="0"/>
              <a:t>Bid approval and foundation building took 12 </a:t>
            </a:r>
            <a:r>
              <a:rPr lang="en-GB" sz="2000" b="1" dirty="0" err="1"/>
              <a:t>mths</a:t>
            </a:r>
            <a:r>
              <a:rPr lang="en-GB" sz="2000" b="1" dirty="0"/>
              <a:t> longer </a:t>
            </a:r>
            <a:br>
              <a:rPr lang="en-GB" sz="2000" b="1" dirty="0"/>
            </a:br>
            <a:r>
              <a:rPr lang="en-GB" sz="2000" b="1" dirty="0"/>
              <a:t>than expected / wanted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9A2E1FF8-5961-E66C-75B7-9B22366F1E66}"/>
              </a:ext>
            </a:extLst>
          </p:cNvPr>
          <p:cNvSpPr txBox="1">
            <a:spLocks/>
          </p:cNvSpPr>
          <p:nvPr/>
        </p:nvSpPr>
        <p:spPr>
          <a:xfrm>
            <a:off x="662612" y="2899998"/>
            <a:ext cx="2590792" cy="1533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2200" b="1" dirty="0"/>
              <a:t>Conversation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200" b="1" dirty="0"/>
              <a:t>   Discernment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200" b="1" dirty="0"/>
              <a:t>       Reflection</a:t>
            </a:r>
          </a:p>
          <a:p>
            <a:pPr marL="0" indent="0">
              <a:spcBef>
                <a:spcPts val="1200"/>
              </a:spcBef>
              <a:buNone/>
            </a:pPr>
            <a:endParaRPr lang="en-GB" sz="2200" b="1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D273716-E856-7FBF-BBC8-46B66794F422}"/>
              </a:ext>
            </a:extLst>
          </p:cNvPr>
          <p:cNvSpPr/>
          <p:nvPr/>
        </p:nvSpPr>
        <p:spPr>
          <a:xfrm>
            <a:off x="536718" y="2777416"/>
            <a:ext cx="2558436" cy="1696279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9B2123D-08AF-D56A-5537-7568734D8D51}"/>
              </a:ext>
            </a:extLst>
          </p:cNvPr>
          <p:cNvSpPr/>
          <p:nvPr/>
        </p:nvSpPr>
        <p:spPr>
          <a:xfrm>
            <a:off x="3352003" y="3032304"/>
            <a:ext cx="2655499" cy="2225655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09BCB9DF-38F5-662D-0E7F-A67F80F4BF8A}"/>
              </a:ext>
            </a:extLst>
          </p:cNvPr>
          <p:cNvSpPr txBox="1">
            <a:spLocks/>
          </p:cNvSpPr>
          <p:nvPr/>
        </p:nvSpPr>
        <p:spPr>
          <a:xfrm>
            <a:off x="3357035" y="3161096"/>
            <a:ext cx="2843365" cy="20655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2400" b="1" dirty="0"/>
              <a:t>Strategy and</a:t>
            </a:r>
            <a:br>
              <a:rPr lang="en-GB" sz="2400" b="1" dirty="0"/>
            </a:br>
            <a:r>
              <a:rPr lang="en-GB" sz="2400" b="1" dirty="0"/>
              <a:t> Workstream</a:t>
            </a:r>
            <a:br>
              <a:rPr lang="en-GB" sz="2400" b="1" dirty="0"/>
            </a:br>
            <a:r>
              <a:rPr lang="en-GB" sz="2400" b="1" dirty="0"/>
              <a:t>    creation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400" b="1" dirty="0"/>
              <a:t>1</a:t>
            </a:r>
            <a:r>
              <a:rPr lang="en-GB" sz="2400" b="1" baseline="30000" dirty="0"/>
              <a:t>st</a:t>
            </a:r>
            <a:r>
              <a:rPr lang="en-GB" sz="2400" b="1" dirty="0"/>
              <a:t> bid for National Church money</a:t>
            </a:r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0887D8FB-5216-4986-AFCC-67CFC2BF54CA}"/>
              </a:ext>
            </a:extLst>
          </p:cNvPr>
          <p:cNvSpPr txBox="1">
            <a:spLocks/>
          </p:cNvSpPr>
          <p:nvPr/>
        </p:nvSpPr>
        <p:spPr>
          <a:xfrm>
            <a:off x="834888" y="2082334"/>
            <a:ext cx="1981200" cy="813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None/>
            </a:pPr>
            <a:r>
              <a:rPr lang="en-GB" b="1" dirty="0"/>
              <a:t>2020/21</a:t>
            </a:r>
          </a:p>
          <a:p>
            <a:pPr marL="0" indent="0" algn="ctr">
              <a:spcBef>
                <a:spcPts val="1200"/>
              </a:spcBef>
              <a:buNone/>
            </a:pPr>
            <a:endParaRPr lang="en-GB" sz="2400" b="1" dirty="0"/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16053D8E-AFCC-A87F-641F-CFD26C433A72}"/>
              </a:ext>
            </a:extLst>
          </p:cNvPr>
          <p:cNvSpPr txBox="1">
            <a:spLocks/>
          </p:cNvSpPr>
          <p:nvPr/>
        </p:nvSpPr>
        <p:spPr>
          <a:xfrm>
            <a:off x="4012459" y="2084325"/>
            <a:ext cx="1159561" cy="579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None/>
            </a:pPr>
            <a:r>
              <a:rPr lang="en-GB" b="1" dirty="0"/>
              <a:t>2022</a:t>
            </a:r>
          </a:p>
          <a:p>
            <a:pPr marL="0" indent="0" algn="ctr">
              <a:spcBef>
                <a:spcPts val="1200"/>
              </a:spcBef>
              <a:buNone/>
            </a:pPr>
            <a:endParaRPr lang="en-GB" b="1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92FB4AA-CF8D-D0B1-330B-2E55EE6E0999}"/>
              </a:ext>
            </a:extLst>
          </p:cNvPr>
          <p:cNvSpPr/>
          <p:nvPr/>
        </p:nvSpPr>
        <p:spPr>
          <a:xfrm>
            <a:off x="6264010" y="3019540"/>
            <a:ext cx="2558436" cy="2449994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C15DA70D-1D0F-EE95-C427-E830FA9614F6}"/>
              </a:ext>
            </a:extLst>
          </p:cNvPr>
          <p:cNvSpPr txBox="1">
            <a:spLocks/>
          </p:cNvSpPr>
          <p:nvPr/>
        </p:nvSpPr>
        <p:spPr>
          <a:xfrm>
            <a:off x="6366043" y="3085294"/>
            <a:ext cx="2558436" cy="1363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2200" b="1" dirty="0"/>
              <a:t>2</a:t>
            </a:r>
            <a:r>
              <a:rPr lang="en-GB" sz="2200" b="1" baseline="30000" dirty="0"/>
              <a:t>nd</a:t>
            </a:r>
            <a:r>
              <a:rPr lang="en-GB" sz="2200" b="1" dirty="0"/>
              <a:t> bid for National Church money (£6.8m)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200" b="1" dirty="0"/>
              <a:t>Building necessary</a:t>
            </a:r>
            <a:br>
              <a:rPr lang="en-GB" sz="2200" b="1" dirty="0"/>
            </a:br>
            <a:r>
              <a:rPr lang="en-GB" sz="2200" b="1" dirty="0"/>
              <a:t>Foundations</a:t>
            </a:r>
          </a:p>
        </p:txBody>
      </p:sp>
      <p:sp>
        <p:nvSpPr>
          <p:cNvPr id="27" name="Content Placeholder 6">
            <a:extLst>
              <a:ext uri="{FF2B5EF4-FFF2-40B4-BE49-F238E27FC236}">
                <a16:creationId xmlns:a16="http://schemas.microsoft.com/office/drawing/2014/main" id="{7377EF1E-D0E2-76B4-0369-BDEE8A1EC0DA}"/>
              </a:ext>
            </a:extLst>
          </p:cNvPr>
          <p:cNvSpPr txBox="1">
            <a:spLocks/>
          </p:cNvSpPr>
          <p:nvPr/>
        </p:nvSpPr>
        <p:spPr>
          <a:xfrm>
            <a:off x="6847650" y="2082335"/>
            <a:ext cx="1159561" cy="579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None/>
            </a:pPr>
            <a:r>
              <a:rPr lang="en-GB" b="1" dirty="0"/>
              <a:t>2023</a:t>
            </a:r>
          </a:p>
          <a:p>
            <a:pPr marL="0" indent="0" algn="ctr">
              <a:spcBef>
                <a:spcPts val="1200"/>
              </a:spcBef>
              <a:buNone/>
            </a:pPr>
            <a:endParaRPr lang="en-GB" b="1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1679707-31FC-CA3B-9F06-7D17A838649E}"/>
              </a:ext>
            </a:extLst>
          </p:cNvPr>
          <p:cNvSpPr/>
          <p:nvPr/>
        </p:nvSpPr>
        <p:spPr>
          <a:xfrm>
            <a:off x="9027863" y="4371021"/>
            <a:ext cx="2542290" cy="1176654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62DDABC4-1EDD-00D1-6282-B927368131A7}"/>
              </a:ext>
            </a:extLst>
          </p:cNvPr>
          <p:cNvSpPr txBox="1">
            <a:spLocks/>
          </p:cNvSpPr>
          <p:nvPr/>
        </p:nvSpPr>
        <p:spPr>
          <a:xfrm>
            <a:off x="9145138" y="4479672"/>
            <a:ext cx="2843365" cy="1363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2200" b="1" dirty="0"/>
              <a:t>Engagement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200" b="1" dirty="0"/>
              <a:t>Implementation</a:t>
            </a:r>
          </a:p>
        </p:txBody>
      </p:sp>
      <p:sp>
        <p:nvSpPr>
          <p:cNvPr id="30" name="Content Placeholder 6">
            <a:extLst>
              <a:ext uri="{FF2B5EF4-FFF2-40B4-BE49-F238E27FC236}">
                <a16:creationId xmlns:a16="http://schemas.microsoft.com/office/drawing/2014/main" id="{40A2841A-20FF-0613-3D53-FD907164D4DD}"/>
              </a:ext>
            </a:extLst>
          </p:cNvPr>
          <p:cNvSpPr txBox="1">
            <a:spLocks/>
          </p:cNvSpPr>
          <p:nvPr/>
        </p:nvSpPr>
        <p:spPr>
          <a:xfrm>
            <a:off x="9674768" y="2073062"/>
            <a:ext cx="1159561" cy="579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None/>
            </a:pPr>
            <a:r>
              <a:rPr lang="en-GB" b="1" dirty="0"/>
              <a:t>2024</a:t>
            </a:r>
          </a:p>
          <a:p>
            <a:pPr marL="0" indent="0" algn="ctr">
              <a:spcBef>
                <a:spcPts val="1200"/>
              </a:spcBef>
              <a:buNone/>
            </a:pPr>
            <a:endParaRPr lang="en-GB" b="1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4FA84368-273F-8195-0461-A257DCD1500D}"/>
              </a:ext>
            </a:extLst>
          </p:cNvPr>
          <p:cNvSpPr txBox="1">
            <a:spLocks/>
          </p:cNvSpPr>
          <p:nvPr/>
        </p:nvSpPr>
        <p:spPr>
          <a:xfrm>
            <a:off x="536718" y="5711358"/>
            <a:ext cx="2730157" cy="927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None/>
            </a:pPr>
            <a:r>
              <a:rPr lang="en-GB" sz="2400" b="1" dirty="0">
                <a:solidFill>
                  <a:schemeClr val="accent2"/>
                </a:solidFill>
              </a:rPr>
              <a:t>What is God calling us to do?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389E75F4-4581-CFF3-9A4F-EB6D7CC14D6B}"/>
              </a:ext>
            </a:extLst>
          </p:cNvPr>
          <p:cNvSpPr txBox="1">
            <a:spLocks/>
          </p:cNvSpPr>
          <p:nvPr/>
        </p:nvSpPr>
        <p:spPr>
          <a:xfrm>
            <a:off x="3213854" y="5718283"/>
            <a:ext cx="2868308" cy="927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None/>
            </a:pPr>
            <a:r>
              <a:rPr lang="en-GB" sz="2400" b="1" dirty="0">
                <a:solidFill>
                  <a:schemeClr val="accent2"/>
                </a:solidFill>
              </a:rPr>
              <a:t>What practical things can we do?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A383B030-45B5-50AB-468E-C7C943FD459A}"/>
              </a:ext>
            </a:extLst>
          </p:cNvPr>
          <p:cNvSpPr txBox="1">
            <a:spLocks/>
          </p:cNvSpPr>
          <p:nvPr/>
        </p:nvSpPr>
        <p:spPr>
          <a:xfrm>
            <a:off x="6012727" y="5711358"/>
            <a:ext cx="3009753" cy="927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None/>
            </a:pPr>
            <a:r>
              <a:rPr lang="en-GB" sz="2400" b="1" dirty="0">
                <a:solidFill>
                  <a:schemeClr val="accent2"/>
                </a:solidFill>
              </a:rPr>
              <a:t>What structures </a:t>
            </a:r>
            <a:br>
              <a:rPr lang="en-GB" sz="2400" b="1" dirty="0">
                <a:solidFill>
                  <a:schemeClr val="accent2"/>
                </a:solidFill>
              </a:rPr>
            </a:br>
            <a:r>
              <a:rPr lang="en-GB" sz="2400" b="1" dirty="0">
                <a:solidFill>
                  <a:schemeClr val="accent2"/>
                </a:solidFill>
              </a:rPr>
              <a:t>do we need?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AD920A-CE2C-45B3-A4CC-139FEE13D689}"/>
              </a:ext>
            </a:extLst>
          </p:cNvPr>
          <p:cNvSpPr/>
          <p:nvPr/>
        </p:nvSpPr>
        <p:spPr>
          <a:xfrm>
            <a:off x="550419" y="5708585"/>
            <a:ext cx="2677102" cy="1045713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884CD9-9FB6-4362-EE53-E57CF1392C7E}"/>
              </a:ext>
            </a:extLst>
          </p:cNvPr>
          <p:cNvSpPr/>
          <p:nvPr/>
        </p:nvSpPr>
        <p:spPr>
          <a:xfrm>
            <a:off x="3227521" y="5708585"/>
            <a:ext cx="2839111" cy="104294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DFBE86-D3D8-A2A2-3B28-8A36FA0DE6D7}"/>
              </a:ext>
            </a:extLst>
          </p:cNvPr>
          <p:cNvSpPr/>
          <p:nvPr/>
        </p:nvSpPr>
        <p:spPr>
          <a:xfrm>
            <a:off x="6058771" y="5710787"/>
            <a:ext cx="2942069" cy="104294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4E8190-EEC6-2A36-F995-4A3B982FA67F}"/>
              </a:ext>
            </a:extLst>
          </p:cNvPr>
          <p:cNvSpPr/>
          <p:nvPr/>
        </p:nvSpPr>
        <p:spPr>
          <a:xfrm>
            <a:off x="9006681" y="5708585"/>
            <a:ext cx="2525640" cy="104294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0C51FDD6-3719-FDFE-5A37-E8D2FCABA7C1}"/>
              </a:ext>
            </a:extLst>
          </p:cNvPr>
          <p:cNvSpPr txBox="1">
            <a:spLocks/>
          </p:cNvSpPr>
          <p:nvPr/>
        </p:nvSpPr>
        <p:spPr>
          <a:xfrm>
            <a:off x="9003699" y="5730345"/>
            <a:ext cx="2542290" cy="9274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None/>
            </a:pPr>
            <a:r>
              <a:rPr lang="en-GB" sz="2400" b="1" dirty="0">
                <a:solidFill>
                  <a:schemeClr val="accent2"/>
                </a:solidFill>
              </a:rPr>
              <a:t>How do we make things happen on the ground?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86329E-81B5-7B8B-0F38-13D53DA1D88B}"/>
              </a:ext>
            </a:extLst>
          </p:cNvPr>
          <p:cNvSpPr/>
          <p:nvPr/>
        </p:nvSpPr>
        <p:spPr>
          <a:xfrm>
            <a:off x="550421" y="2024476"/>
            <a:ext cx="2677102" cy="581323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6EEF5-5EEE-F910-E041-3591B8C2F216}"/>
              </a:ext>
            </a:extLst>
          </p:cNvPr>
          <p:cNvSpPr/>
          <p:nvPr/>
        </p:nvSpPr>
        <p:spPr>
          <a:xfrm>
            <a:off x="3227523" y="2024476"/>
            <a:ext cx="2839111" cy="57978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C46FB8-C64A-259B-568C-4289DBEF168D}"/>
              </a:ext>
            </a:extLst>
          </p:cNvPr>
          <p:cNvSpPr/>
          <p:nvPr/>
        </p:nvSpPr>
        <p:spPr>
          <a:xfrm>
            <a:off x="6058773" y="2026678"/>
            <a:ext cx="2942069" cy="57978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2E13A8-4A4A-5C0E-55CB-F696A10CC947}"/>
              </a:ext>
            </a:extLst>
          </p:cNvPr>
          <p:cNvSpPr/>
          <p:nvPr/>
        </p:nvSpPr>
        <p:spPr>
          <a:xfrm>
            <a:off x="9006683" y="2024476"/>
            <a:ext cx="2525640" cy="57978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86946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18D4C-2E14-D7CE-632E-9179CB250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164992B-C486-1327-132A-86E22E3E9949}"/>
              </a:ext>
            </a:extLst>
          </p:cNvPr>
          <p:cNvGraphicFramePr>
            <a:graphicFrameLocks/>
          </p:cNvGraphicFramePr>
          <p:nvPr/>
        </p:nvGraphicFramePr>
        <p:xfrm>
          <a:off x="5464232" y="40636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895756B6-46C8-621D-7C6A-476C9A4385D9}"/>
              </a:ext>
            </a:extLst>
          </p:cNvPr>
          <p:cNvSpPr txBox="1">
            <a:spLocks/>
          </p:cNvSpPr>
          <p:nvPr/>
        </p:nvSpPr>
        <p:spPr>
          <a:xfrm>
            <a:off x="3882885" y="61057"/>
            <a:ext cx="4583654" cy="1124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chemeClr val="bg1"/>
                </a:solidFill>
                <a:latin typeface="Arial"/>
                <a:cs typeface="Arial"/>
              </a:rPr>
              <a:t>Headcount from</a:t>
            </a:r>
            <a:br>
              <a:rPr lang="en-GB" sz="48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GB" sz="4800" b="1" dirty="0">
                <a:solidFill>
                  <a:schemeClr val="bg1"/>
                </a:solidFill>
                <a:latin typeface="Arial"/>
                <a:cs typeface="Arial"/>
              </a:rPr>
              <a:t>TC.T funding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E08469D-1F82-EF84-C5C2-7A4121658AF6}"/>
              </a:ext>
            </a:extLst>
          </p:cNvPr>
          <p:cNvSpPr/>
          <p:nvPr/>
        </p:nvSpPr>
        <p:spPr>
          <a:xfrm>
            <a:off x="170802" y="1422792"/>
            <a:ext cx="5664734" cy="3507341"/>
          </a:xfrm>
          <a:prstGeom prst="wedgeRoundRectCallout">
            <a:avLst>
              <a:gd name="adj1" fmla="val 53306"/>
              <a:gd name="adj2" fmla="val 59028"/>
              <a:gd name="adj3" fmla="val 16667"/>
            </a:avLst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Direct Parish Support			83%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Parish Dev,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FEx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, vacancy support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PCN people investment (15)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Disc &amp; mission support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Church buildings support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Admin Centre staff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Clergy flourishing enabler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Volunteers, Racial Justice, EDI resource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CYP, Growing Faith enablers (14)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Partnerships, Grants, fundraising support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A9874F3-E792-C286-9EB2-E8A8406F956C}"/>
              </a:ext>
            </a:extLst>
          </p:cNvPr>
          <p:cNvSpPr/>
          <p:nvPr/>
        </p:nvSpPr>
        <p:spPr>
          <a:xfrm>
            <a:off x="6215841" y="1364784"/>
            <a:ext cx="3902195" cy="1123710"/>
          </a:xfrm>
          <a:prstGeom prst="wedgeRoundRectCallout">
            <a:avLst>
              <a:gd name="adj1" fmla="val -492"/>
              <a:gd name="adj2" fmla="val 241233"/>
              <a:gd name="adj3" fmla="val 16667"/>
            </a:avLst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Temp support (3yrs)		8%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Transformation team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CYP Strategy creator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D3C1386-EF40-28D3-13D7-67CEBAF45DD9}"/>
              </a:ext>
            </a:extLst>
          </p:cNvPr>
          <p:cNvSpPr/>
          <p:nvPr/>
        </p:nvSpPr>
        <p:spPr>
          <a:xfrm>
            <a:off x="8166938" y="2696886"/>
            <a:ext cx="3902195" cy="1464228"/>
          </a:xfrm>
          <a:prstGeom prst="wedgeRoundRectCallout">
            <a:avLst>
              <a:gd name="adj1" fmla="val -27432"/>
              <a:gd name="adj2" fmla="val 86109"/>
              <a:gd name="adj3" fmla="val 16667"/>
            </a:avLst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Capability increase		9%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Env &amp; Sustainability resource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TCT Comms &amp; Mktg team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Finance team</a:t>
            </a:r>
          </a:p>
        </p:txBody>
      </p:sp>
    </p:spTree>
    <p:extLst>
      <p:ext uri="{BB962C8B-B14F-4D97-AF65-F5344CB8AC3E}">
        <p14:creationId xmlns:p14="http://schemas.microsoft.com/office/powerpoint/2010/main" val="313333503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D677B-9EDC-AC7A-3854-8169E422C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F8376EF-4A9D-316D-F6A7-00C362F0A442}"/>
              </a:ext>
            </a:extLst>
          </p:cNvPr>
          <p:cNvSpPr txBox="1">
            <a:spLocks/>
          </p:cNvSpPr>
          <p:nvPr/>
        </p:nvSpPr>
        <p:spPr>
          <a:xfrm>
            <a:off x="3697357" y="61060"/>
            <a:ext cx="4583654" cy="1124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chemeClr val="bg1"/>
                </a:solidFill>
                <a:latin typeface="Arial"/>
                <a:cs typeface="Arial"/>
              </a:rPr>
              <a:t>NCI Funding</a:t>
            </a:r>
          </a:p>
          <a:p>
            <a:r>
              <a:rPr lang="en-GB" sz="4800" b="1" dirty="0">
                <a:solidFill>
                  <a:schemeClr val="bg1"/>
                </a:solidFill>
                <a:latin typeface="Arial"/>
                <a:cs typeface="Arial"/>
              </a:rPr>
              <a:t>method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73AA1EE3-AA99-2E4C-AEC9-10E1E1B75BA3}"/>
              </a:ext>
            </a:extLst>
          </p:cNvPr>
          <p:cNvSpPr txBox="1">
            <a:spLocks/>
          </p:cNvSpPr>
          <p:nvPr/>
        </p:nvSpPr>
        <p:spPr>
          <a:xfrm>
            <a:off x="122173" y="1172817"/>
            <a:ext cx="4714870" cy="5797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b="1" dirty="0">
                <a:solidFill>
                  <a:srgbClr val="0088EE"/>
                </a:solidFill>
              </a:rPr>
              <a:t>Basis of award</a:t>
            </a:r>
          </a:p>
          <a:p>
            <a:pPr marL="0" indent="0">
              <a:spcBef>
                <a:spcPts val="1200"/>
              </a:spcBef>
              <a:buNone/>
            </a:pPr>
            <a:endParaRPr lang="en-GB" b="1" dirty="0">
              <a:solidFill>
                <a:srgbClr val="0088E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6F094C-4FC0-17F1-DBA6-C1B304DDC9BE}"/>
              </a:ext>
            </a:extLst>
          </p:cNvPr>
          <p:cNvSpPr/>
          <p:nvPr/>
        </p:nvSpPr>
        <p:spPr>
          <a:xfrm>
            <a:off x="122173" y="1172817"/>
            <a:ext cx="4714870" cy="555123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C4CFECF1-2F3C-268E-29C1-26A6AD76582C}"/>
              </a:ext>
            </a:extLst>
          </p:cNvPr>
          <p:cNvSpPr txBox="1">
            <a:spLocks/>
          </p:cNvSpPr>
          <p:nvPr/>
        </p:nvSpPr>
        <p:spPr>
          <a:xfrm>
            <a:off x="6222697" y="1172817"/>
            <a:ext cx="5847130" cy="5797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b="1" dirty="0">
                <a:solidFill>
                  <a:srgbClr val="0088EE"/>
                </a:solidFill>
              </a:rPr>
              <a:t>How DSS requests funds</a:t>
            </a:r>
          </a:p>
          <a:p>
            <a:pPr marL="0" indent="0">
              <a:spcBef>
                <a:spcPts val="1200"/>
              </a:spcBef>
              <a:buNone/>
            </a:pPr>
            <a:endParaRPr lang="en-GB" b="1" dirty="0">
              <a:solidFill>
                <a:srgbClr val="0088EE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6A0D29-E813-8DCB-D7B6-269D73E3FC0A}"/>
              </a:ext>
            </a:extLst>
          </p:cNvPr>
          <p:cNvSpPr/>
          <p:nvPr/>
        </p:nvSpPr>
        <p:spPr>
          <a:xfrm>
            <a:off x="6222696" y="1172817"/>
            <a:ext cx="5847131" cy="555123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6049D35-6B6E-1469-4201-4CCB52009730}"/>
              </a:ext>
            </a:extLst>
          </p:cNvPr>
          <p:cNvSpPr/>
          <p:nvPr/>
        </p:nvSpPr>
        <p:spPr>
          <a:xfrm>
            <a:off x="5200681" y="3067879"/>
            <a:ext cx="708991" cy="139147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9EE5AB-C009-9757-4FF1-C65FD0923044}"/>
              </a:ext>
            </a:extLst>
          </p:cNvPr>
          <p:cNvSpPr txBox="1"/>
          <p:nvPr/>
        </p:nvSpPr>
        <p:spPr>
          <a:xfrm>
            <a:off x="122174" y="1845362"/>
            <a:ext cx="471487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‘bid’ for funding was submitted by Bristol Diocese.</a:t>
            </a:r>
          </a:p>
          <a:p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£6.82m funding release was approved subject to NCI conditions (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Governance, reporting, no change of use etc).</a:t>
            </a:r>
          </a:p>
          <a:p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F66C7C-D69B-1E9F-AD2A-E66150EA00A4}"/>
              </a:ext>
            </a:extLst>
          </p:cNvPr>
          <p:cNvSpPr txBox="1"/>
          <p:nvPr/>
        </p:nvSpPr>
        <p:spPr>
          <a:xfrm>
            <a:off x="6222695" y="1880168"/>
            <a:ext cx="58471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Parishes and Workstream leads create quarterly jobs list in line with Strategy.  Costs are calculated.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 team submit Qtly forecast with evidence to National Church, who transfer exact amount for that quarter.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end of the quarter, Finance check what was spent and balance against next quarterly forecast.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2378F0-2484-F45E-180C-8449952D7406}"/>
              </a:ext>
            </a:extLst>
          </p:cNvPr>
          <p:cNvSpPr txBox="1"/>
          <p:nvPr/>
        </p:nvSpPr>
        <p:spPr>
          <a:xfrm>
            <a:off x="706069" y="5309959"/>
            <a:ext cx="3388853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N.B. DSS does not hold a ‘pot’ of money!</a:t>
            </a:r>
          </a:p>
        </p:txBody>
      </p:sp>
    </p:spTree>
    <p:extLst>
      <p:ext uri="{BB962C8B-B14F-4D97-AF65-F5344CB8AC3E}">
        <p14:creationId xmlns:p14="http://schemas.microsoft.com/office/powerpoint/2010/main" val="244085022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17586-9031-6D02-198D-438A7275F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797" y="234023"/>
            <a:ext cx="3625145" cy="735379"/>
          </a:xfrm>
        </p:spPr>
        <p:txBody>
          <a:bodyPr>
            <a:noAutofit/>
          </a:bodyPr>
          <a:lstStyle/>
          <a:p>
            <a:pPr algn="ctr"/>
            <a:r>
              <a:rPr lang="en-GB" sz="4000" b="1">
                <a:latin typeface="Arial"/>
                <a:cs typeface="Arial"/>
              </a:rPr>
              <a:t>Contents</a:t>
            </a:r>
            <a:endParaRPr lang="en-GB" sz="4000" b="1">
              <a:latin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C35D4-0CD6-700A-D745-1E19CEDE3DF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409415" y="1634963"/>
            <a:ext cx="10195902" cy="39862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000" dirty="0">
                <a:latin typeface="Arial"/>
                <a:cs typeface="Arial"/>
              </a:rPr>
              <a:t>TC.T background conditions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>
                <a:solidFill>
                  <a:schemeClr val="accent4"/>
                </a:solidFill>
                <a:latin typeface="Arial"/>
                <a:cs typeface="Arial"/>
              </a:rPr>
              <a:t>Progress so far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>
                <a:latin typeface="Arial"/>
                <a:cs typeface="Arial"/>
              </a:rPr>
              <a:t>Table Discussion:</a:t>
            </a:r>
            <a:br>
              <a:rPr lang="en-GB" sz="4000" dirty="0">
                <a:latin typeface="Arial"/>
                <a:cs typeface="Arial"/>
              </a:rPr>
            </a:br>
            <a:r>
              <a:rPr lang="en-GB" sz="4000" dirty="0">
                <a:latin typeface="Arial"/>
                <a:cs typeface="Arial"/>
              </a:rPr>
              <a:t> - Parish conversations next steps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sz="4000" dirty="0">
                <a:latin typeface="Arial"/>
                <a:cs typeface="Arial"/>
              </a:rPr>
              <a:t>Good News Stories</a:t>
            </a:r>
          </a:p>
          <a:p>
            <a:pPr marL="514350" indent="-514350">
              <a:buAutoNum type="arabicPeriod"/>
            </a:pPr>
            <a:r>
              <a:rPr lang="en-GB" sz="4000" dirty="0">
                <a:latin typeface="Arial"/>
                <a:cs typeface="Arial"/>
              </a:rPr>
              <a:t>General Q&amp;A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813049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E70E58C-2F1A-A56B-B44A-2F9FFFE6338D}"/>
              </a:ext>
            </a:extLst>
          </p:cNvPr>
          <p:cNvSpPr/>
          <p:nvPr/>
        </p:nvSpPr>
        <p:spPr>
          <a:xfrm>
            <a:off x="695398" y="1195938"/>
            <a:ext cx="10657185" cy="4707905"/>
          </a:xfrm>
          <a:prstGeom prst="roundRect">
            <a:avLst>
              <a:gd name="adj" fmla="val 667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AEC6D6-11DA-331E-E514-80012AE79BD4}"/>
              </a:ext>
            </a:extLst>
          </p:cNvPr>
          <p:cNvSpPr txBox="1">
            <a:spLocks/>
          </p:cNvSpPr>
          <p:nvPr/>
        </p:nvSpPr>
        <p:spPr>
          <a:xfrm>
            <a:off x="3697357" y="1426"/>
            <a:ext cx="4583654" cy="1124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bg1"/>
                </a:solidFill>
                <a:latin typeface="Arial"/>
                <a:cs typeface="Arial"/>
              </a:rPr>
              <a:t>Missional</a:t>
            </a:r>
          </a:p>
          <a:p>
            <a:r>
              <a:rPr lang="en-GB" sz="4000" b="1" dirty="0">
                <a:solidFill>
                  <a:schemeClr val="bg1"/>
                </a:solidFill>
                <a:latin typeface="Arial"/>
                <a:cs typeface="Arial"/>
              </a:rPr>
              <a:t>progress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749022-828D-DF57-65DD-804C4B44D1E8}"/>
              </a:ext>
            </a:extLst>
          </p:cNvPr>
          <p:cNvSpPr/>
          <p:nvPr/>
        </p:nvSpPr>
        <p:spPr>
          <a:xfrm>
            <a:off x="695399" y="4119744"/>
            <a:ext cx="10657175" cy="1784099"/>
          </a:xfrm>
          <a:prstGeom prst="roundRect">
            <a:avLst/>
          </a:prstGeom>
          <a:solidFill>
            <a:srgbClr val="0683D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C6AEAA-1073-82BD-975B-E9DAF5486340}"/>
              </a:ext>
            </a:extLst>
          </p:cNvPr>
          <p:cNvSpPr/>
          <p:nvPr/>
        </p:nvSpPr>
        <p:spPr>
          <a:xfrm>
            <a:off x="6023992" y="1192020"/>
            <a:ext cx="5328592" cy="2927244"/>
          </a:xfrm>
          <a:prstGeom prst="roundRect">
            <a:avLst>
              <a:gd name="adj" fmla="val 11131"/>
            </a:avLst>
          </a:prstGeom>
          <a:solidFill>
            <a:srgbClr val="0683D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A62ECE-FC1D-75C4-825C-11ECFFF2A575}"/>
              </a:ext>
            </a:extLst>
          </p:cNvPr>
          <p:cNvSpPr txBox="1"/>
          <p:nvPr/>
        </p:nvSpPr>
        <p:spPr>
          <a:xfrm>
            <a:off x="695391" y="4136898"/>
            <a:ext cx="10656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 Communities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37FC775-DC08-29D9-28C2-2CD39B44BA40}"/>
              </a:ext>
            </a:extLst>
          </p:cNvPr>
          <p:cNvSpPr/>
          <p:nvPr/>
        </p:nvSpPr>
        <p:spPr>
          <a:xfrm>
            <a:off x="695400" y="1192020"/>
            <a:ext cx="5328592" cy="2927244"/>
          </a:xfrm>
          <a:prstGeom prst="roundRect">
            <a:avLst>
              <a:gd name="adj" fmla="val 10142"/>
            </a:avLst>
          </a:prstGeom>
          <a:solidFill>
            <a:srgbClr val="0683D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BC95F0-1E55-D712-FFA5-92BF73095A32}"/>
              </a:ext>
            </a:extLst>
          </p:cNvPr>
          <p:cNvSpPr txBox="1"/>
          <p:nvPr/>
        </p:nvSpPr>
        <p:spPr>
          <a:xfrm>
            <a:off x="695397" y="1203680"/>
            <a:ext cx="5328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Jesus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4E47AD-2023-BE41-46B5-F3F28338A7B4}"/>
              </a:ext>
            </a:extLst>
          </p:cNvPr>
          <p:cNvSpPr txBox="1"/>
          <p:nvPr/>
        </p:nvSpPr>
        <p:spPr>
          <a:xfrm>
            <a:off x="6023221" y="1261136"/>
            <a:ext cx="5328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Serving Others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375C115-3249-9B93-B7FB-6F11CE1A3371}"/>
              </a:ext>
            </a:extLst>
          </p:cNvPr>
          <p:cNvSpPr/>
          <p:nvPr/>
        </p:nvSpPr>
        <p:spPr>
          <a:xfrm>
            <a:off x="1182345" y="2919908"/>
            <a:ext cx="2016223" cy="906079"/>
          </a:xfrm>
          <a:prstGeom prst="roundRect">
            <a:avLst/>
          </a:prstGeom>
          <a:gradFill flip="none" rotWithShape="1">
            <a:gsLst>
              <a:gs pos="99867">
                <a:srgbClr val="C3D8D8"/>
              </a:gs>
              <a:gs pos="99734">
                <a:srgbClr val="BCD7C5"/>
              </a:gs>
              <a:gs pos="99468">
                <a:srgbClr val="AED59E"/>
              </a:gs>
              <a:gs pos="2000">
                <a:srgbClr val="00B050"/>
              </a:gs>
              <a:gs pos="64000">
                <a:srgbClr val="FFC000"/>
              </a:gs>
              <a:gs pos="99000">
                <a:srgbClr val="FFC000"/>
              </a:gs>
              <a:gs pos="100000">
                <a:srgbClr val="FFC000"/>
              </a:gs>
              <a:gs pos="100000">
                <a:srgbClr val="FFC000"/>
              </a:gs>
              <a:gs pos="100000">
                <a:srgbClr val="FFC000"/>
              </a:gs>
              <a:gs pos="99000">
                <a:srgbClr val="FFC00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 Ministers to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Flourish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E87E3D7-3760-FD61-5CD6-C7495363F089}"/>
              </a:ext>
            </a:extLst>
          </p:cNvPr>
          <p:cNvSpPr/>
          <p:nvPr/>
        </p:nvSpPr>
        <p:spPr>
          <a:xfrm>
            <a:off x="7769188" y="1866652"/>
            <a:ext cx="2016222" cy="906079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Arial"/>
                <a:cs typeface="Arial"/>
              </a:rPr>
              <a:t>Supporting Volunteers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806933D-00E7-EE68-127E-ED0DA12246A5}"/>
              </a:ext>
            </a:extLst>
          </p:cNvPr>
          <p:cNvSpPr/>
          <p:nvPr/>
        </p:nvSpPr>
        <p:spPr>
          <a:xfrm>
            <a:off x="8966154" y="2881023"/>
            <a:ext cx="2009988" cy="906079"/>
          </a:xfrm>
          <a:prstGeom prst="roundRect">
            <a:avLst/>
          </a:prstGeom>
          <a:gradFill flip="none" rotWithShape="1">
            <a:gsLst>
              <a:gs pos="99867">
                <a:srgbClr val="C3D8D8"/>
              </a:gs>
              <a:gs pos="99734">
                <a:srgbClr val="BCD7C5"/>
              </a:gs>
              <a:gs pos="99468">
                <a:srgbClr val="AED59E"/>
              </a:gs>
              <a:gs pos="2000">
                <a:srgbClr val="00B050"/>
              </a:gs>
              <a:gs pos="64000">
                <a:srgbClr val="FFC000"/>
              </a:gs>
              <a:gs pos="99000">
                <a:srgbClr val="FFC000"/>
              </a:gs>
              <a:gs pos="100000">
                <a:srgbClr val="FFC000"/>
              </a:gs>
              <a:gs pos="100000">
                <a:srgbClr val="FFC000"/>
              </a:gs>
              <a:gs pos="100000">
                <a:srgbClr val="FFC000"/>
              </a:gs>
              <a:gs pos="99000">
                <a:srgbClr val="FFC00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forms of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Church, right places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CA0837A-F45C-825D-CFFC-709B1D5D1A25}"/>
              </a:ext>
            </a:extLst>
          </p:cNvPr>
          <p:cNvSpPr/>
          <p:nvPr/>
        </p:nvSpPr>
        <p:spPr>
          <a:xfrm>
            <a:off x="6377890" y="2876473"/>
            <a:ext cx="2009988" cy="90607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impact of Church buildings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B8D043A-8B76-82EA-0726-FF750CA9664F}"/>
              </a:ext>
            </a:extLst>
          </p:cNvPr>
          <p:cNvSpPr/>
          <p:nvPr/>
        </p:nvSpPr>
        <p:spPr>
          <a:xfrm>
            <a:off x="8791328" y="4725113"/>
            <a:ext cx="2088314" cy="90587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of Inclusion &amp;</a:t>
            </a:r>
          </a:p>
          <a:p>
            <a:pPr algn="ctr"/>
            <a:r>
              <a:rPr lang="en-GB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Racial Justice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C93A922-FF84-B831-95BA-FB00F6AE86B3}"/>
              </a:ext>
            </a:extLst>
          </p:cNvPr>
          <p:cNvSpPr/>
          <p:nvPr/>
        </p:nvSpPr>
        <p:spPr>
          <a:xfrm>
            <a:off x="3659519" y="4721674"/>
            <a:ext cx="2016222" cy="918702"/>
          </a:xfrm>
          <a:prstGeom prst="roundRect">
            <a:avLst/>
          </a:prstGeom>
          <a:gradFill flip="none" rotWithShape="1">
            <a:gsLst>
              <a:gs pos="99867">
                <a:srgbClr val="C3D8D8"/>
              </a:gs>
              <a:gs pos="99734">
                <a:srgbClr val="BCD7C5"/>
              </a:gs>
              <a:gs pos="99468">
                <a:srgbClr val="AED59E"/>
              </a:gs>
              <a:gs pos="2000">
                <a:srgbClr val="00B050"/>
              </a:gs>
              <a:gs pos="61000">
                <a:srgbClr val="FFC000"/>
              </a:gs>
              <a:gs pos="99000">
                <a:srgbClr val="FFC000"/>
              </a:gs>
              <a:gs pos="100000">
                <a:srgbClr val="FFC000"/>
              </a:gs>
              <a:gs pos="100000">
                <a:srgbClr val="FFC000"/>
              </a:gs>
              <a:gs pos="100000">
                <a:srgbClr val="FFC000"/>
              </a:gs>
              <a:gs pos="99000">
                <a:srgbClr val="FFC00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Blessing our Priority</a:t>
            </a:r>
          </a:p>
          <a:p>
            <a:pPr algn="ctr"/>
            <a:r>
              <a:rPr lang="en-GB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932C6ED-A825-3597-8EE5-19CFE48C3397}"/>
              </a:ext>
            </a:extLst>
          </p:cNvPr>
          <p:cNvSpPr/>
          <p:nvPr/>
        </p:nvSpPr>
        <p:spPr>
          <a:xfrm>
            <a:off x="2387593" y="1878881"/>
            <a:ext cx="2009988" cy="906079"/>
          </a:xfrm>
          <a:prstGeom prst="roundRect">
            <a:avLst/>
          </a:prstGeom>
          <a:gradFill flip="none" rotWithShape="1">
            <a:gsLst>
              <a:gs pos="99867">
                <a:srgbClr val="C3D8D8"/>
              </a:gs>
              <a:gs pos="99734">
                <a:srgbClr val="BCD7C5"/>
              </a:gs>
              <a:gs pos="99468">
                <a:srgbClr val="AED59E"/>
              </a:gs>
              <a:gs pos="2000">
                <a:srgbClr val="00B050"/>
              </a:gs>
              <a:gs pos="64000">
                <a:srgbClr val="FFC000"/>
              </a:gs>
              <a:gs pos="99000">
                <a:srgbClr val="FFC000"/>
              </a:gs>
              <a:gs pos="100000">
                <a:srgbClr val="FFC000"/>
              </a:gs>
              <a:gs pos="100000">
                <a:srgbClr val="FFC000"/>
              </a:gs>
              <a:gs pos="100000">
                <a:srgbClr val="FFC000"/>
              </a:gs>
              <a:gs pos="99000">
                <a:srgbClr val="FFC00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lived out pathways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faith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EC1CA79-D817-4CA6-15A1-0E074F18D943}"/>
              </a:ext>
            </a:extLst>
          </p:cNvPr>
          <p:cNvSpPr/>
          <p:nvPr/>
        </p:nvSpPr>
        <p:spPr>
          <a:xfrm>
            <a:off x="3679513" y="2912535"/>
            <a:ext cx="2009988" cy="906079"/>
          </a:xfrm>
          <a:prstGeom prst="roundRect">
            <a:avLst/>
          </a:prstGeom>
          <a:gradFill flip="none" rotWithShape="1">
            <a:gsLst>
              <a:gs pos="99867">
                <a:srgbClr val="C3D8D8"/>
              </a:gs>
              <a:gs pos="99734">
                <a:srgbClr val="BCD7C5"/>
              </a:gs>
              <a:gs pos="99468">
                <a:srgbClr val="AED59E"/>
              </a:gs>
              <a:gs pos="2000">
                <a:srgbClr val="00B050"/>
              </a:gs>
              <a:gs pos="64000">
                <a:srgbClr val="FFC000"/>
              </a:gs>
              <a:gs pos="99000">
                <a:srgbClr val="FFC000"/>
              </a:gs>
              <a:gs pos="100000">
                <a:srgbClr val="FFC000"/>
              </a:gs>
              <a:gs pos="100000">
                <a:srgbClr val="FFC000"/>
              </a:gs>
              <a:gs pos="100000">
                <a:srgbClr val="FFC000"/>
              </a:gs>
              <a:gs pos="99000">
                <a:srgbClr val="FFC00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mobilising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U18s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ACCF6CB-4142-6DF6-797F-C39AD30191AB}"/>
              </a:ext>
            </a:extLst>
          </p:cNvPr>
          <p:cNvSpPr/>
          <p:nvPr/>
        </p:nvSpPr>
        <p:spPr>
          <a:xfrm>
            <a:off x="6317710" y="4723393"/>
            <a:ext cx="2009988" cy="906079"/>
          </a:xfrm>
          <a:prstGeom prst="roundRect">
            <a:avLst/>
          </a:prstGeom>
          <a:gradFill flip="none" rotWithShape="1">
            <a:gsLst>
              <a:gs pos="99867">
                <a:srgbClr val="C3D8D8"/>
              </a:gs>
              <a:gs pos="99734">
                <a:srgbClr val="BCD7C5"/>
              </a:gs>
              <a:gs pos="99468">
                <a:srgbClr val="AED59E"/>
              </a:gs>
              <a:gs pos="2000">
                <a:srgbClr val="00B050"/>
              </a:gs>
              <a:gs pos="64000">
                <a:srgbClr val="FFC000"/>
              </a:gs>
              <a:gs pos="99000">
                <a:srgbClr val="FFC000"/>
              </a:gs>
              <a:gs pos="100000">
                <a:srgbClr val="FFC000"/>
              </a:gs>
              <a:gs pos="100000">
                <a:srgbClr val="FFC000"/>
              </a:gs>
              <a:gs pos="100000">
                <a:srgbClr val="FFC000"/>
              </a:gs>
              <a:gs pos="99000">
                <a:srgbClr val="FFC00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 sustainable Diocese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D4E4C85-1B4C-D3B0-3B61-BD02A16821B8}"/>
              </a:ext>
            </a:extLst>
          </p:cNvPr>
          <p:cNvSpPr/>
          <p:nvPr/>
        </p:nvSpPr>
        <p:spPr>
          <a:xfrm>
            <a:off x="1137947" y="4729076"/>
            <a:ext cx="2022728" cy="918702"/>
          </a:xfrm>
          <a:prstGeom prst="roundRect">
            <a:avLst/>
          </a:prstGeom>
          <a:gradFill flip="none" rotWithShape="1">
            <a:gsLst>
              <a:gs pos="99867">
                <a:srgbClr val="C3D8D8"/>
              </a:gs>
              <a:gs pos="99734">
                <a:srgbClr val="BCD7C5"/>
              </a:gs>
              <a:gs pos="99468">
                <a:srgbClr val="AED59E"/>
              </a:gs>
              <a:gs pos="2000">
                <a:srgbClr val="00B050"/>
              </a:gs>
              <a:gs pos="61000">
                <a:srgbClr val="FFC000"/>
              </a:gs>
              <a:gs pos="99000">
                <a:srgbClr val="FFC000"/>
              </a:gs>
              <a:gs pos="100000">
                <a:srgbClr val="FFC000"/>
              </a:gs>
              <a:gs pos="100000">
                <a:srgbClr val="FFC000"/>
              </a:gs>
              <a:gs pos="100000">
                <a:srgbClr val="FFC000"/>
              </a:gs>
              <a:gs pos="99000">
                <a:srgbClr val="FFC00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  <a:latin typeface="Arial"/>
                <a:cs typeface="Arial"/>
              </a:rPr>
              <a:t>Develop &amp; sustain Partnerships</a:t>
            </a:r>
            <a:endParaRPr lang="en-US" sz="1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2969989-E0E5-E66E-8898-D6D28D1124F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0" y="6043023"/>
            <a:ext cx="12191999" cy="90608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GB" sz="3600" dirty="0">
                <a:latin typeface="Arial"/>
                <a:cs typeface="Arial"/>
              </a:rPr>
              <a:t>All areas progressing well</a:t>
            </a:r>
            <a:endParaRPr lang="en-GB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072201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17586-9031-6D02-198D-438A7275F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017" y="188767"/>
            <a:ext cx="4817453" cy="1047750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latin typeface="Arial"/>
                <a:cs typeface="Arial"/>
              </a:rPr>
              <a:t>Programme Board</a:t>
            </a:r>
            <a:br>
              <a:rPr lang="en-GB" sz="4000" b="1" dirty="0">
                <a:latin typeface="Arial"/>
                <a:cs typeface="Arial"/>
              </a:rPr>
            </a:br>
            <a:r>
              <a:rPr lang="en-GB" sz="4000" b="1" dirty="0">
                <a:latin typeface="Arial"/>
                <a:cs typeface="Arial"/>
              </a:rPr>
              <a:t>Summary (Feb 24)</a:t>
            </a:r>
            <a:endParaRPr lang="en-GB" sz="4000" b="1" dirty="0">
              <a:latin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C35D4-0CD6-700A-D745-1E19CEDE3DF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49226" y="1623483"/>
            <a:ext cx="11365089" cy="43037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4000" dirty="0">
                <a:latin typeface="Arial"/>
                <a:cs typeface="Arial"/>
              </a:rPr>
              <a:t>Overall progress is </a:t>
            </a:r>
            <a:r>
              <a:rPr lang="en-GB" sz="4000" b="1" dirty="0">
                <a:solidFill>
                  <a:schemeClr val="accent4"/>
                </a:solidFill>
                <a:latin typeface="Arial"/>
                <a:cs typeface="Arial"/>
              </a:rPr>
              <a:t>Amber</a:t>
            </a:r>
            <a:r>
              <a:rPr lang="en-GB" sz="4000" dirty="0">
                <a:latin typeface="Arial"/>
                <a:cs typeface="Arial"/>
              </a:rPr>
              <a:t> (i.e. no major issues)</a:t>
            </a:r>
          </a:p>
          <a:p>
            <a:r>
              <a:rPr lang="en-GB" sz="4000" dirty="0">
                <a:latin typeface="Arial"/>
                <a:cs typeface="Arial"/>
              </a:rPr>
              <a:t>Major areas of current risk:</a:t>
            </a:r>
            <a:endParaRPr lang="en-GB" sz="3600" dirty="0"/>
          </a:p>
          <a:p>
            <a:pPr lvl="1" indent="0"/>
            <a:r>
              <a:rPr lang="en-GB" sz="3600" dirty="0">
                <a:latin typeface="Arial"/>
                <a:cs typeface="Arial"/>
              </a:rPr>
              <a:t>  </a:t>
            </a:r>
            <a:r>
              <a:rPr lang="en-GB" sz="3600" dirty="0">
                <a:solidFill>
                  <a:srgbClr val="000000"/>
                </a:solidFill>
                <a:latin typeface="Arial"/>
                <a:cs typeface="Arial"/>
              </a:rPr>
              <a:t>   	</a:t>
            </a:r>
            <a:r>
              <a:rPr lang="en-GB" sz="3600" dirty="0">
                <a:solidFill>
                  <a:schemeClr val="bg1"/>
                </a:solidFill>
                <a:latin typeface="Arial"/>
                <a:cs typeface="Arial"/>
              </a:rPr>
              <a:t>- Budget:</a:t>
            </a:r>
            <a:br>
              <a:rPr lang="en-GB" sz="36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GB" sz="3600" dirty="0">
                <a:solidFill>
                  <a:schemeClr val="bg1"/>
                </a:solidFill>
                <a:latin typeface="Arial"/>
                <a:cs typeface="Arial"/>
              </a:rPr>
              <a:t>		- Parish Share</a:t>
            </a:r>
          </a:p>
          <a:p>
            <a:pPr lvl="1" indent="0"/>
            <a:r>
              <a:rPr lang="en-GB" sz="3600" dirty="0">
                <a:solidFill>
                  <a:schemeClr val="bg1"/>
                </a:solidFill>
                <a:latin typeface="Arial"/>
                <a:cs typeface="Arial"/>
              </a:rPr>
              <a:t>		- Parish Fundraising support</a:t>
            </a:r>
            <a:endParaRPr lang="en-GB" sz="3600" dirty="0">
              <a:solidFill>
                <a:srgbClr val="FFFFFF"/>
              </a:solidFill>
              <a:latin typeface="Arial"/>
              <a:cs typeface="Arial"/>
            </a:endParaRPr>
          </a:p>
          <a:p>
            <a:pPr lvl="1" indent="0"/>
            <a:r>
              <a:rPr lang="en-GB" sz="3600" dirty="0">
                <a:solidFill>
                  <a:srgbClr val="FFFFFF"/>
                </a:solidFill>
                <a:latin typeface="Arial"/>
                <a:cs typeface="Arial"/>
              </a:rPr>
              <a:t>	- Parish Engagement</a:t>
            </a:r>
          </a:p>
        </p:txBody>
      </p:sp>
    </p:spTree>
    <p:extLst>
      <p:ext uri="{BB962C8B-B14F-4D97-AF65-F5344CB8AC3E}">
        <p14:creationId xmlns:p14="http://schemas.microsoft.com/office/powerpoint/2010/main" val="12911004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17586-9031-6D02-198D-438A7275F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797" y="234023"/>
            <a:ext cx="3625145" cy="735379"/>
          </a:xfrm>
        </p:spPr>
        <p:txBody>
          <a:bodyPr>
            <a:noAutofit/>
          </a:bodyPr>
          <a:lstStyle/>
          <a:p>
            <a:pPr algn="ctr"/>
            <a:r>
              <a:rPr lang="en-GB" sz="4000" b="1">
                <a:latin typeface="Arial"/>
                <a:cs typeface="Arial"/>
              </a:rPr>
              <a:t>Contents</a:t>
            </a:r>
            <a:endParaRPr lang="en-GB" sz="4000" b="1">
              <a:latin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C35D4-0CD6-700A-D745-1E19CEDE3DF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409415" y="1634963"/>
            <a:ext cx="9783392" cy="39862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000" dirty="0">
                <a:latin typeface="Arial"/>
                <a:cs typeface="Arial"/>
              </a:rPr>
              <a:t>TC.T background conditions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>
                <a:latin typeface="Arial"/>
                <a:cs typeface="Arial"/>
              </a:rPr>
              <a:t>Progress so far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>
                <a:solidFill>
                  <a:schemeClr val="accent4"/>
                </a:solidFill>
                <a:latin typeface="Arial"/>
                <a:cs typeface="Arial"/>
              </a:rPr>
              <a:t>Table Discussion:</a:t>
            </a:r>
            <a:br>
              <a:rPr lang="en-GB" sz="4000" dirty="0">
                <a:latin typeface="Arial"/>
                <a:cs typeface="Arial"/>
              </a:rPr>
            </a:br>
            <a:r>
              <a:rPr lang="en-GB" sz="4000" dirty="0">
                <a:solidFill>
                  <a:schemeClr val="accent4"/>
                </a:solidFill>
                <a:latin typeface="Arial"/>
                <a:cs typeface="Arial"/>
              </a:rPr>
              <a:t> - Parish conversations next steps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sz="4000" dirty="0">
                <a:latin typeface="Arial"/>
                <a:cs typeface="Arial"/>
              </a:rPr>
              <a:t>Good News Stories</a:t>
            </a:r>
          </a:p>
          <a:p>
            <a:pPr marL="514350" indent="-514350">
              <a:buAutoNum type="arabicPeriod"/>
            </a:pPr>
            <a:r>
              <a:rPr lang="en-GB" sz="4000" dirty="0">
                <a:latin typeface="Arial"/>
                <a:cs typeface="Arial"/>
              </a:rPr>
              <a:t>General Q&amp;A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034842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T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ocesan Synod report 10.6.23.pptx" id="{6CCC8CDF-2F26-435F-B549-0B2AD9537350}" vid="{92271DD4-CF31-48A0-BBC1-18965426042D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8500"/>
      </a:accent1>
      <a:accent2>
        <a:srgbClr val="FFCC00"/>
      </a:accent2>
      <a:accent3>
        <a:srgbClr val="00A98C"/>
      </a:accent3>
      <a:accent4>
        <a:srgbClr val="A7DAEC"/>
      </a:accent4>
      <a:accent5>
        <a:srgbClr val="4798D3"/>
      </a:accent5>
      <a:accent6>
        <a:srgbClr val="91388C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53895e-4b06-46c9-ae8e-e0ba2b3b4e6e">
      <Terms xmlns="http://schemas.microsoft.com/office/infopath/2007/PartnerControls"/>
    </lcf76f155ced4ddcb4097134ff3c332f>
    <TaxCatchAll xmlns="79edefcc-c534-4425-9bec-a624efb6a189" xsi:nil="true"/>
    <SharedWithUsers xmlns="79edefcc-c534-4425-9bec-a624efb6a189">
      <UserInfo>
        <DisplayName>Richard Leaman</DisplayName>
        <AccountId>98</AccountId>
        <AccountType/>
      </UserInfo>
      <UserInfo>
        <DisplayName>Elizabeth Bergeron</DisplayName>
        <AccountId>235</AccountId>
        <AccountType/>
      </UserInfo>
      <UserInfo>
        <DisplayName>Caroline Jowett-Ive</DisplayName>
        <AccountId>64</AccountId>
        <AccountType/>
      </UserInfo>
      <UserInfo>
        <DisplayName>Rob Mountain</DisplayName>
        <AccountId>285</AccountId>
        <AccountType/>
      </UserInfo>
      <UserInfo>
        <DisplayName>Emma Bakewell</DisplayName>
        <AccountId>75</AccountId>
        <AccountType/>
      </UserInfo>
      <UserInfo>
        <DisplayName>Nathalie Makeham</DisplayName>
        <AccountId>237</AccountId>
        <AccountType/>
      </UserInfo>
      <UserInfo>
        <DisplayName>Neil Warwick</DisplayName>
        <AccountId>92</AccountId>
        <AccountType/>
      </UserInfo>
      <UserInfo>
        <DisplayName>Christopher Bryan</DisplayName>
        <AccountId>66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E39CDDC5878B4EBA03E9120292B377" ma:contentTypeVersion="22" ma:contentTypeDescription="Create a new document." ma:contentTypeScope="" ma:versionID="0908a3c973126532a3bf0588a4b8c1a1">
  <xsd:schema xmlns:xsd="http://www.w3.org/2001/XMLSchema" xmlns:xs="http://www.w3.org/2001/XMLSchema" xmlns:p="http://schemas.microsoft.com/office/2006/metadata/properties" xmlns:ns2="b753895e-4b06-46c9-ae8e-e0ba2b3b4e6e" xmlns:ns3="79edefcc-c534-4425-9bec-a624efb6a189" targetNamespace="http://schemas.microsoft.com/office/2006/metadata/properties" ma:root="true" ma:fieldsID="8c68ad4bb9b5c68e685bceb94122e50b" ns2:_="" ns3:_="">
    <xsd:import namespace="b753895e-4b06-46c9-ae8e-e0ba2b3b4e6e"/>
    <xsd:import namespace="79edefcc-c534-4425-9bec-a624efb6a1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53895e-4b06-46c9-ae8e-e0ba2b3b4e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9d869fc-fc21-4d8c-aca5-5d3a6af01b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edefcc-c534-4425-9bec-a624efb6a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34e0d30-b0e9-4dd3-a0a3-0144518016a0}" ma:internalName="TaxCatchAll" ma:showField="CatchAllData" ma:web="79edefcc-c534-4425-9bec-a624efb6a1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708F24-B8FB-4C8D-8521-93F9F27DEE19}">
  <ds:schemaRefs>
    <ds:schemaRef ds:uri="79edefcc-c534-4425-9bec-a624efb6a189"/>
    <ds:schemaRef ds:uri="b753895e-4b06-46c9-ae8e-e0ba2b3b4e6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AB747FA-D6C8-4CCE-ACE8-B79F9DC398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5D0B0B-E5F3-49EF-97A2-32B6572C8706}"/>
</file>

<file path=docMetadata/LabelInfo.xml><?xml version="1.0" encoding="utf-8"?>
<clbl:labelList xmlns:clbl="http://schemas.microsoft.com/office/2020/mipLabelMetadata">
  <clbl:label id="{f8c35852-7f41-448b-a8a1-cc11796cead8}" enabled="0" method="" siteId="{f8c35852-7f41-448b-a8a1-cc11796cead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1118</Words>
  <Application>Microsoft Office PowerPoint</Application>
  <PresentationFormat>Widescreen</PresentationFormat>
  <Paragraphs>174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Gill Sans MT</vt:lpstr>
      <vt:lpstr>Helvetica</vt:lpstr>
      <vt:lpstr>Verdana</vt:lpstr>
      <vt:lpstr>1_Office Theme</vt:lpstr>
      <vt:lpstr>PPT Presentation</vt:lpstr>
      <vt:lpstr>2_Office Theme</vt:lpstr>
      <vt:lpstr>TC.T update - Diocesan Synod</vt:lpstr>
      <vt:lpstr>Contents</vt:lpstr>
      <vt:lpstr>Our Journey so far</vt:lpstr>
      <vt:lpstr>PowerPoint Presentation</vt:lpstr>
      <vt:lpstr>PowerPoint Presentation</vt:lpstr>
      <vt:lpstr>Contents</vt:lpstr>
      <vt:lpstr>PowerPoint Presentation</vt:lpstr>
      <vt:lpstr>Programme Board Summary (Feb 24)</vt:lpstr>
      <vt:lpstr>Contents</vt:lpstr>
      <vt:lpstr>2024 Engagement schedule</vt:lpstr>
      <vt:lpstr>Conversations: planned next steps</vt:lpstr>
      <vt:lpstr>Table Discussion</vt:lpstr>
      <vt:lpstr>Contents</vt:lpstr>
      <vt:lpstr>PowerPoint Presentation</vt:lpstr>
      <vt:lpstr>Good News</vt:lpstr>
      <vt:lpstr>Good News</vt:lpstr>
      <vt:lpstr>Good News</vt:lpstr>
      <vt:lpstr>Good News</vt:lpstr>
      <vt:lpstr>Good News</vt:lpstr>
      <vt:lpstr>Contents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Bergeron</dc:creator>
  <cp:lastModifiedBy>Rob Mountain</cp:lastModifiedBy>
  <cp:revision>2</cp:revision>
  <dcterms:created xsi:type="dcterms:W3CDTF">2023-06-20T09:09:48Z</dcterms:created>
  <dcterms:modified xsi:type="dcterms:W3CDTF">2024-02-29T22:25:14Z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0x01010098E39CDDC5878B4EBA03E9120292B377</vt:lpwstr>
  </property>
  <property fmtid="{D5CDD505-2E9C-101B-9397-08002B2CF9AE}" pid="3" name="MediaServiceImageTags">
    <vt:lpwstr/>
  </property>
</Properties>
</file>