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3C_53F095D1.xml" ContentType="application/vnd.ms-powerpoint.comment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0"/>
  </p:notesMasterIdLst>
  <p:sldIdLst>
    <p:sldId id="256" r:id="rId5"/>
    <p:sldId id="259" r:id="rId6"/>
    <p:sldId id="316" r:id="rId7"/>
    <p:sldId id="302" r:id="rId8"/>
    <p:sldId id="303" r:id="rId9"/>
    <p:sldId id="305" r:id="rId10"/>
    <p:sldId id="306" r:id="rId11"/>
    <p:sldId id="307" r:id="rId12"/>
    <p:sldId id="301" r:id="rId13"/>
    <p:sldId id="309" r:id="rId14"/>
    <p:sldId id="311" r:id="rId15"/>
    <p:sldId id="312" r:id="rId16"/>
    <p:sldId id="314" r:id="rId17"/>
    <p:sldId id="315" r:id="rId18"/>
    <p:sldId id="317" r:id="rId19"/>
  </p:sldIdLst>
  <p:sldSz cx="12192000" cy="6858000"/>
  <p:notesSz cx="6797675" cy="9928225"/>
  <p:embeddedFontLst>
    <p:embeddedFont>
      <p:font typeface="Gill Sans MT" panose="020B0502020104020203" pitchFamily="34" charset="0"/>
      <p:regular r:id="rId21"/>
      <p:bold r:id="rId22"/>
      <p:italic r:id="rId23"/>
      <p:boldItalic r:id="rId24"/>
    </p:embeddedFont>
    <p:embeddedFont>
      <p:font typeface="Segoe UI" panose="020B0502040204020203"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D05275-55DD-6AB6-5A65-572FBD6DEFBC}" name="Hannah Sweetnam" initials="HS" userId="S::hannah.sweetnam@bristoldiocese.org::5b82f152-175f-40a2-880a-3837cc7b3ad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81D58"/>
    <a:srgbClr val="1BB7CD"/>
    <a:srgbClr val="CCF3F8"/>
    <a:srgbClr val="2CB5FD"/>
    <a:srgbClr val="34B8FE"/>
    <a:srgbClr val="FFFFFF"/>
    <a:srgbClr val="018AD8"/>
    <a:srgbClr val="5082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38DC03-121D-4C6F-0E72-B50EA8170619}" v="38" dt="2024-09-20T09:52:13.709"/>
    <p1510:client id="{8F73EC80-C12C-EF35-B76F-E14AF2E49A79}" v="152" dt="2024-09-19T15:23:47.972"/>
    <p1510:client id="{969C08B5-2429-31AA-80A8-F647552D2576}" v="7" dt="2024-09-19T10:03:17.0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68" autoAdjust="0"/>
    <p:restoredTop sz="76714" autoAdjust="0"/>
  </p:normalViewPr>
  <p:slideViewPr>
    <p:cSldViewPr snapToGrid="0">
      <p:cViewPr varScale="1">
        <p:scale>
          <a:sx n="79" d="100"/>
          <a:sy n="79" d="100"/>
        </p:scale>
        <p:origin x="57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Mountain" userId="S::rob.mountain@bristoldiocese.org::288b8c25-f1de-49ee-aeb1-717d2a8254d8" providerId="AD" clId="Web-{8138DC03-121D-4C6F-0E72-B50EA8170619}"/>
    <pc:docChg chg="addSld modSld sldOrd">
      <pc:chgData name="Rob Mountain" userId="S::rob.mountain@bristoldiocese.org::288b8c25-f1de-49ee-aeb1-717d2a8254d8" providerId="AD" clId="Web-{8138DC03-121D-4C6F-0E72-B50EA8170619}" dt="2024-09-20T09:52:13.709" v="17" actId="20577"/>
      <pc:docMkLst>
        <pc:docMk/>
      </pc:docMkLst>
      <pc:sldChg chg="modSp ord">
        <pc:chgData name="Rob Mountain" userId="S::rob.mountain@bristoldiocese.org::288b8c25-f1de-49ee-aeb1-717d2a8254d8" providerId="AD" clId="Web-{8138DC03-121D-4C6F-0E72-B50EA8170619}" dt="2024-09-20T09:51:01.770" v="13" actId="20577"/>
        <pc:sldMkLst>
          <pc:docMk/>
          <pc:sldMk cId="3630821088" sldId="301"/>
        </pc:sldMkLst>
        <pc:spChg chg="mod">
          <ac:chgData name="Rob Mountain" userId="S::rob.mountain@bristoldiocese.org::288b8c25-f1de-49ee-aeb1-717d2a8254d8" providerId="AD" clId="Web-{8138DC03-121D-4C6F-0E72-B50EA8170619}" dt="2024-09-20T09:51:01.770" v="13" actId="20577"/>
          <ac:spMkLst>
            <pc:docMk/>
            <pc:sldMk cId="3630821088" sldId="301"/>
            <ac:spMk id="11" creationId="{4E159AE4-E19E-1FFC-B2C5-2B07A9A50631}"/>
          </ac:spMkLst>
        </pc:spChg>
      </pc:sldChg>
      <pc:sldChg chg="modSp">
        <pc:chgData name="Rob Mountain" userId="S::rob.mountain@bristoldiocese.org::288b8c25-f1de-49ee-aeb1-717d2a8254d8" providerId="AD" clId="Web-{8138DC03-121D-4C6F-0E72-B50EA8170619}" dt="2024-09-20T09:50:01.643" v="6" actId="14100"/>
        <pc:sldMkLst>
          <pc:docMk/>
          <pc:sldMk cId="68843320" sldId="307"/>
        </pc:sldMkLst>
        <pc:spChg chg="mod">
          <ac:chgData name="Rob Mountain" userId="S::rob.mountain@bristoldiocese.org::288b8c25-f1de-49ee-aeb1-717d2a8254d8" providerId="AD" clId="Web-{8138DC03-121D-4C6F-0E72-B50EA8170619}" dt="2024-09-20T09:50:01.643" v="6" actId="14100"/>
          <ac:spMkLst>
            <pc:docMk/>
            <pc:sldMk cId="68843320" sldId="307"/>
            <ac:spMk id="3" creationId="{6396D5CC-D019-F9AE-A42E-C2EFABB121A8}"/>
          </ac:spMkLst>
        </pc:spChg>
      </pc:sldChg>
      <pc:sldChg chg="ord">
        <pc:chgData name="Rob Mountain" userId="S::rob.mountain@bristoldiocese.org::288b8c25-f1de-49ee-aeb1-717d2a8254d8" providerId="AD" clId="Web-{8138DC03-121D-4C6F-0E72-B50EA8170619}" dt="2024-09-20T09:50:50.004" v="10"/>
        <pc:sldMkLst>
          <pc:docMk/>
          <pc:sldMk cId="2613988014" sldId="309"/>
        </pc:sldMkLst>
      </pc:sldChg>
      <pc:sldChg chg="modSp add replId">
        <pc:chgData name="Rob Mountain" userId="S::rob.mountain@bristoldiocese.org::288b8c25-f1de-49ee-aeb1-717d2a8254d8" providerId="AD" clId="Web-{8138DC03-121D-4C6F-0E72-B50EA8170619}" dt="2024-09-20T09:49:02.861" v="3" actId="20577"/>
        <pc:sldMkLst>
          <pc:docMk/>
          <pc:sldMk cId="1408275921" sldId="316"/>
        </pc:sldMkLst>
        <pc:spChg chg="mod">
          <ac:chgData name="Rob Mountain" userId="S::rob.mountain@bristoldiocese.org::288b8c25-f1de-49ee-aeb1-717d2a8254d8" providerId="AD" clId="Web-{8138DC03-121D-4C6F-0E72-B50EA8170619}" dt="2024-09-20T09:49:02.861" v="3" actId="20577"/>
          <ac:spMkLst>
            <pc:docMk/>
            <pc:sldMk cId="1408275921" sldId="316"/>
            <ac:spMk id="11" creationId="{4E159AE4-E19E-1FFC-B2C5-2B07A9A50631}"/>
          </ac:spMkLst>
        </pc:spChg>
      </pc:sldChg>
      <pc:sldChg chg="modSp add replId">
        <pc:chgData name="Rob Mountain" userId="S::rob.mountain@bristoldiocese.org::288b8c25-f1de-49ee-aeb1-717d2a8254d8" providerId="AD" clId="Web-{8138DC03-121D-4C6F-0E72-B50EA8170619}" dt="2024-09-20T09:52:13.709" v="17" actId="20577"/>
        <pc:sldMkLst>
          <pc:docMk/>
          <pc:sldMk cId="2736845616" sldId="317"/>
        </pc:sldMkLst>
        <pc:spChg chg="mod">
          <ac:chgData name="Rob Mountain" userId="S::rob.mountain@bristoldiocese.org::288b8c25-f1de-49ee-aeb1-717d2a8254d8" providerId="AD" clId="Web-{8138DC03-121D-4C6F-0E72-B50EA8170619}" dt="2024-09-20T09:52:13.709" v="17" actId="20577"/>
          <ac:spMkLst>
            <pc:docMk/>
            <pc:sldMk cId="2736845616" sldId="317"/>
            <ac:spMk id="11" creationId="{4E159AE4-E19E-1FFC-B2C5-2B07A9A50631}"/>
          </ac:spMkLst>
        </pc:spChg>
      </pc:sldChg>
    </pc:docChg>
  </pc:docChgLst>
  <pc:docChgLst>
    <pc:chgData name="Rob Mountain" userId="S::rob.mountain@bristoldiocese.org::288b8c25-f1de-49ee-aeb1-717d2a8254d8" providerId="AD" clId="Web-{8F73EC80-C12C-EF35-B76F-E14AF2E49A79}"/>
    <pc:docChg chg="delSld modSld">
      <pc:chgData name="Rob Mountain" userId="S::rob.mountain@bristoldiocese.org::288b8c25-f1de-49ee-aeb1-717d2a8254d8" providerId="AD" clId="Web-{8F73EC80-C12C-EF35-B76F-E14AF2E49A79}" dt="2024-09-19T15:23:47.972" v="139"/>
      <pc:docMkLst>
        <pc:docMk/>
      </pc:docMkLst>
      <pc:sldChg chg="addSp modSp">
        <pc:chgData name="Rob Mountain" userId="S::rob.mountain@bristoldiocese.org::288b8c25-f1de-49ee-aeb1-717d2a8254d8" providerId="AD" clId="Web-{8F73EC80-C12C-EF35-B76F-E14AF2E49A79}" dt="2024-09-19T15:00:41.728" v="64" actId="1076"/>
        <pc:sldMkLst>
          <pc:docMk/>
          <pc:sldMk cId="2724246111" sldId="259"/>
        </pc:sldMkLst>
        <pc:spChg chg="add mod">
          <ac:chgData name="Rob Mountain" userId="S::rob.mountain@bristoldiocese.org::288b8c25-f1de-49ee-aeb1-717d2a8254d8" providerId="AD" clId="Web-{8F73EC80-C12C-EF35-B76F-E14AF2E49A79}" dt="2024-09-19T14:59:40.210" v="56" actId="1076"/>
          <ac:spMkLst>
            <pc:docMk/>
            <pc:sldMk cId="2724246111" sldId="259"/>
            <ac:spMk id="4" creationId="{0887D8FB-5216-4986-AFCC-67CFC2BF54CA}"/>
          </ac:spMkLst>
        </pc:spChg>
        <pc:spChg chg="add mod">
          <ac:chgData name="Rob Mountain" userId="S::rob.mountain@bristoldiocese.org::288b8c25-f1de-49ee-aeb1-717d2a8254d8" providerId="AD" clId="Web-{8F73EC80-C12C-EF35-B76F-E14AF2E49A79}" dt="2024-09-19T14:59:52.101" v="58" actId="1076"/>
          <ac:spMkLst>
            <pc:docMk/>
            <pc:sldMk cId="2724246111" sldId="259"/>
            <ac:spMk id="5" creationId="{16053D8E-AFCC-A87F-641F-CFD26C433A72}"/>
          </ac:spMkLst>
        </pc:spChg>
        <pc:spChg chg="add mod">
          <ac:chgData name="Rob Mountain" userId="S::rob.mountain@bristoldiocese.org::288b8c25-f1de-49ee-aeb1-717d2a8254d8" providerId="AD" clId="Web-{8F73EC80-C12C-EF35-B76F-E14AF2E49A79}" dt="2024-09-19T15:00:03.289" v="60" actId="1076"/>
          <ac:spMkLst>
            <pc:docMk/>
            <pc:sldMk cId="2724246111" sldId="259"/>
            <ac:spMk id="6" creationId="{7377EF1E-D0E2-76B4-0369-BDEE8A1EC0DA}"/>
          </ac:spMkLst>
        </pc:spChg>
        <pc:spChg chg="add mod">
          <ac:chgData name="Rob Mountain" userId="S::rob.mountain@bristoldiocese.org::288b8c25-f1de-49ee-aeb1-717d2a8254d8" providerId="AD" clId="Web-{8F73EC80-C12C-EF35-B76F-E14AF2E49A79}" dt="2024-09-19T15:00:41.728" v="64" actId="1076"/>
          <ac:spMkLst>
            <pc:docMk/>
            <pc:sldMk cId="2724246111" sldId="259"/>
            <ac:spMk id="8" creationId="{40A2841A-20FF-0613-3D53-FD907164D4DD}"/>
          </ac:spMkLst>
        </pc:spChg>
      </pc:sldChg>
      <pc:sldChg chg="delSp modSp">
        <pc:chgData name="Rob Mountain" userId="S::rob.mountain@bristoldiocese.org::288b8c25-f1de-49ee-aeb1-717d2a8254d8" providerId="AD" clId="Web-{8F73EC80-C12C-EF35-B76F-E14AF2E49A79}" dt="2024-09-19T15:06:01.600" v="79" actId="20577"/>
        <pc:sldMkLst>
          <pc:docMk/>
          <pc:sldMk cId="3630821088" sldId="301"/>
        </pc:sldMkLst>
        <pc:spChg chg="del">
          <ac:chgData name="Rob Mountain" userId="S::rob.mountain@bristoldiocese.org::288b8c25-f1de-49ee-aeb1-717d2a8254d8" providerId="AD" clId="Web-{8F73EC80-C12C-EF35-B76F-E14AF2E49A79}" dt="2024-09-19T15:04:30.159" v="70"/>
          <ac:spMkLst>
            <pc:docMk/>
            <pc:sldMk cId="3630821088" sldId="301"/>
            <ac:spMk id="4" creationId="{910BDE03-E9A6-89CD-18DF-1E316FBA065A}"/>
          </ac:spMkLst>
        </pc:spChg>
        <pc:spChg chg="mod">
          <ac:chgData name="Rob Mountain" userId="S::rob.mountain@bristoldiocese.org::288b8c25-f1de-49ee-aeb1-717d2a8254d8" providerId="AD" clId="Web-{8F73EC80-C12C-EF35-B76F-E14AF2E49A79}" dt="2024-09-19T15:06:01.600" v="79" actId="20577"/>
          <ac:spMkLst>
            <pc:docMk/>
            <pc:sldMk cId="3630821088" sldId="301"/>
            <ac:spMk id="11" creationId="{4E159AE4-E19E-1FFC-B2C5-2B07A9A50631}"/>
          </ac:spMkLst>
        </pc:spChg>
        <pc:grpChg chg="del">
          <ac:chgData name="Rob Mountain" userId="S::rob.mountain@bristoldiocese.org::288b8c25-f1de-49ee-aeb1-717d2a8254d8" providerId="AD" clId="Web-{8F73EC80-C12C-EF35-B76F-E14AF2E49A79}" dt="2024-09-19T15:04:30.159" v="69"/>
          <ac:grpSpMkLst>
            <pc:docMk/>
            <pc:sldMk cId="3630821088" sldId="301"/>
            <ac:grpSpMk id="6" creationId="{8BA3384B-5863-DA50-C5F7-A302F475B4C5}"/>
          </ac:grpSpMkLst>
        </pc:grpChg>
      </pc:sldChg>
      <pc:sldChg chg="del">
        <pc:chgData name="Rob Mountain" userId="S::rob.mountain@bristoldiocese.org::288b8c25-f1de-49ee-aeb1-717d2a8254d8" providerId="AD" clId="Web-{8F73EC80-C12C-EF35-B76F-E14AF2E49A79}" dt="2024-09-19T15:01:02.119" v="65"/>
        <pc:sldMkLst>
          <pc:docMk/>
          <pc:sldMk cId="351920218" sldId="304"/>
        </pc:sldMkLst>
      </pc:sldChg>
      <pc:sldChg chg="del">
        <pc:chgData name="Rob Mountain" userId="S::rob.mountain@bristoldiocese.org::288b8c25-f1de-49ee-aeb1-717d2a8254d8" providerId="AD" clId="Web-{8F73EC80-C12C-EF35-B76F-E14AF2E49A79}" dt="2024-09-19T15:01:19.323" v="66"/>
        <pc:sldMkLst>
          <pc:docMk/>
          <pc:sldMk cId="3577003636" sldId="308"/>
        </pc:sldMkLst>
      </pc:sldChg>
      <pc:sldChg chg="modSp">
        <pc:chgData name="Rob Mountain" userId="S::rob.mountain@bristoldiocese.org::288b8c25-f1de-49ee-aeb1-717d2a8254d8" providerId="AD" clId="Web-{8F73EC80-C12C-EF35-B76F-E14AF2E49A79}" dt="2024-09-19T15:06:52.071" v="86" actId="20577"/>
        <pc:sldMkLst>
          <pc:docMk/>
          <pc:sldMk cId="2613988014" sldId="309"/>
        </pc:sldMkLst>
        <pc:spChg chg="mod">
          <ac:chgData name="Rob Mountain" userId="S::rob.mountain@bristoldiocese.org::288b8c25-f1de-49ee-aeb1-717d2a8254d8" providerId="AD" clId="Web-{8F73EC80-C12C-EF35-B76F-E14AF2E49A79}" dt="2024-09-19T15:06:52.071" v="86" actId="20577"/>
          <ac:spMkLst>
            <pc:docMk/>
            <pc:sldMk cId="2613988014" sldId="309"/>
            <ac:spMk id="2" creationId="{6CAC6C79-7F75-A3C1-752A-A86DA7F3B617}"/>
          </ac:spMkLst>
        </pc:spChg>
      </pc:sldChg>
      <pc:sldChg chg="del">
        <pc:chgData name="Rob Mountain" userId="S::rob.mountain@bristoldiocese.org::288b8c25-f1de-49ee-aeb1-717d2a8254d8" providerId="AD" clId="Web-{8F73EC80-C12C-EF35-B76F-E14AF2E49A79}" dt="2024-09-19T15:05:39.474" v="77"/>
        <pc:sldMkLst>
          <pc:docMk/>
          <pc:sldMk cId="902378253" sldId="310"/>
        </pc:sldMkLst>
      </pc:sldChg>
      <pc:sldChg chg="addSp delSp modSp">
        <pc:chgData name="Rob Mountain" userId="S::rob.mountain@bristoldiocese.org::288b8c25-f1de-49ee-aeb1-717d2a8254d8" providerId="AD" clId="Web-{8F73EC80-C12C-EF35-B76F-E14AF2E49A79}" dt="2024-09-19T15:23:47.972" v="139"/>
        <pc:sldMkLst>
          <pc:docMk/>
          <pc:sldMk cId="3201228271" sldId="312"/>
        </pc:sldMkLst>
        <pc:spChg chg="mod">
          <ac:chgData name="Rob Mountain" userId="S::rob.mountain@bristoldiocese.org::288b8c25-f1de-49ee-aeb1-717d2a8254d8" providerId="AD" clId="Web-{8F73EC80-C12C-EF35-B76F-E14AF2E49A79}" dt="2024-09-19T15:06:24.273" v="84" actId="20577"/>
          <ac:spMkLst>
            <pc:docMk/>
            <pc:sldMk cId="3201228271" sldId="312"/>
            <ac:spMk id="3" creationId="{6396D5CC-D019-F9AE-A42E-C2EFABB121A8}"/>
          </ac:spMkLst>
        </pc:spChg>
        <pc:spChg chg="mod">
          <ac:chgData name="Rob Mountain" userId="S::rob.mountain@bristoldiocese.org::288b8c25-f1de-49ee-aeb1-717d2a8254d8" providerId="AD" clId="Web-{8F73EC80-C12C-EF35-B76F-E14AF2E49A79}" dt="2024-09-19T15:23:31.644" v="137" actId="20577"/>
          <ac:spMkLst>
            <pc:docMk/>
            <pc:sldMk cId="3201228271" sldId="312"/>
            <ac:spMk id="4" creationId="{712C20F3-9862-DE87-B888-ADC58068F6A5}"/>
          </ac:spMkLst>
        </pc:spChg>
        <pc:picChg chg="add mod ord">
          <ac:chgData name="Rob Mountain" userId="S::rob.mountain@bristoldiocese.org::288b8c25-f1de-49ee-aeb1-717d2a8254d8" providerId="AD" clId="Web-{8F73EC80-C12C-EF35-B76F-E14AF2E49A79}" dt="2024-09-19T15:23:47.972" v="139"/>
          <ac:picMkLst>
            <pc:docMk/>
            <pc:sldMk cId="3201228271" sldId="312"/>
            <ac:picMk id="2" creationId="{36553E7C-F6F6-5EAB-1AE5-B74BC17FB851}"/>
          </ac:picMkLst>
        </pc:picChg>
        <pc:picChg chg="del">
          <ac:chgData name="Rob Mountain" userId="S::rob.mountain@bristoldiocese.org::288b8c25-f1de-49ee-aeb1-717d2a8254d8" providerId="AD" clId="Web-{8F73EC80-C12C-EF35-B76F-E14AF2E49A79}" dt="2024-09-19T15:16:39.923" v="106"/>
          <ac:picMkLst>
            <pc:docMk/>
            <pc:sldMk cId="3201228271" sldId="312"/>
            <ac:picMk id="8" creationId="{0FEF2976-98EA-17B3-BC31-2050AA0AB273}"/>
          </ac:picMkLst>
        </pc:picChg>
      </pc:sldChg>
      <pc:sldChg chg="del">
        <pc:chgData name="Rob Mountain" userId="S::rob.mountain@bristoldiocese.org::288b8c25-f1de-49ee-aeb1-717d2a8254d8" providerId="AD" clId="Web-{8F73EC80-C12C-EF35-B76F-E14AF2E49A79}" dt="2024-09-19T15:01:46.902" v="67"/>
        <pc:sldMkLst>
          <pc:docMk/>
          <pc:sldMk cId="490313307" sldId="313"/>
        </pc:sldMkLst>
      </pc:sldChg>
      <pc:sldChg chg="del">
        <pc:chgData name="Rob Mountain" userId="S::rob.mountain@bristoldiocese.org::288b8c25-f1de-49ee-aeb1-717d2a8254d8" providerId="AD" clId="Web-{8F73EC80-C12C-EF35-B76F-E14AF2E49A79}" dt="2024-09-19T15:01:55.403" v="68"/>
        <pc:sldMkLst>
          <pc:docMk/>
          <pc:sldMk cId="3299998070" sldId="316"/>
        </pc:sldMkLst>
      </pc:sldChg>
    </pc:docChg>
  </pc:docChgLst>
</pc:chgInfo>
</file>

<file path=ppt/comments/modernComment_13C_53F095D1.xml><?xml version="1.0" encoding="utf-8"?>
<p188:cmLst xmlns:a="http://schemas.openxmlformats.org/drawingml/2006/main" xmlns:r="http://schemas.openxmlformats.org/officeDocument/2006/relationships" xmlns:p188="http://schemas.microsoft.com/office/powerpoint/2018/8/main">
  <p188:cm id="{68FD47C8-9EC8-49E9-B327-CDD8FC99704A}" authorId="{E0D05275-55DD-6AB6-5A65-572FBD6DEFBC}" created="2024-06-04T13:20:45.834">
    <ac:deMkLst xmlns:ac="http://schemas.microsoft.com/office/drawing/2013/main/command">
      <pc:docMk xmlns:pc="http://schemas.microsoft.com/office/powerpoint/2013/main/command"/>
      <pc:sldMk xmlns:pc="http://schemas.microsoft.com/office/powerpoint/2013/main/command" cId="3630821088" sldId="301"/>
      <ac:grpSpMk id="6" creationId="{8BA3384B-5863-DA50-C5F7-A302F475B4C5}"/>
    </ac:deMkLst>
    <p188:txBody>
      <a:bodyPr/>
      <a:lstStyle/>
      <a:p>
        <a:r>
          <a:rPr lang="en-GB"/>
          <a:t>Use 'fill' feature on the egg shape to add your picture to this slide</a:t>
        </a:r>
      </a:p>
    </p188:txBody>
  </p188:cm>
  <p188:cm id="{E033239C-85EB-4E22-9260-4A66E768805A}" authorId="{E0D05275-55DD-6AB6-5A65-572FBD6DEFBC}" created="2024-06-04T13:20:51.208">
    <ac:deMkLst xmlns:ac="http://schemas.microsoft.com/office/drawing/2013/main/command">
      <pc:docMk xmlns:pc="http://schemas.microsoft.com/office/powerpoint/2013/main/command"/>
      <pc:sldMk xmlns:pc="http://schemas.microsoft.com/office/powerpoint/2013/main/command" cId="3630821088" sldId="301"/>
      <ac:grpSpMk id="9" creationId="{C71B79B5-CEBF-83AA-532A-212EAA0A89FA}"/>
    </ac:deMkLst>
    <p188:txBody>
      <a:bodyPr/>
      <a:lstStyle/>
      <a:p>
        <a:r>
          <a:rPr lang="en-GB"/>
          <a:t>Use 'fill' feature on the egg shape to add your picture to this slide</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72F525-FB28-4BC7-95CB-01D6569A8A3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C7BF41E-5C40-4970-9840-441D21F9C1DD}">
      <dgm:prSet custT="1"/>
      <dgm:spPr/>
      <dgm:t>
        <a:bodyPr/>
        <a:lstStyle/>
        <a:p>
          <a:pPr algn="l">
            <a:lnSpc>
              <a:spcPct val="100000"/>
            </a:lnSpc>
          </a:pPr>
          <a:r>
            <a:rPr lang="en-GB" sz="2800" dirty="0"/>
            <a:t>We want to see ‘</a:t>
          </a:r>
          <a:r>
            <a:rPr lang="en-GB" sz="2800" b="1" dirty="0"/>
            <a:t>humanity reconciled, creation restored’</a:t>
          </a:r>
          <a:endParaRPr lang="en-US" sz="2800" dirty="0"/>
        </a:p>
      </dgm:t>
    </dgm:pt>
    <dgm:pt modelId="{707F8D99-FEDD-4FB2-AC58-78BCD7511719}" type="parTrans" cxnId="{56FD31BA-DF96-4633-A360-F2D90D0AB347}">
      <dgm:prSet/>
      <dgm:spPr/>
      <dgm:t>
        <a:bodyPr/>
        <a:lstStyle/>
        <a:p>
          <a:endParaRPr lang="en-US"/>
        </a:p>
      </dgm:t>
    </dgm:pt>
    <dgm:pt modelId="{9D19FE58-D1EC-43D2-AE13-7B4EC8988C30}" type="sibTrans" cxnId="{56FD31BA-DF96-4633-A360-F2D90D0AB347}">
      <dgm:prSet/>
      <dgm:spPr/>
      <dgm:t>
        <a:bodyPr/>
        <a:lstStyle/>
        <a:p>
          <a:endParaRPr lang="en-US"/>
        </a:p>
      </dgm:t>
    </dgm:pt>
    <dgm:pt modelId="{C46350F3-E774-4564-9891-126B8368AD63}">
      <dgm:prSet custT="1"/>
      <dgm:spPr/>
      <dgm:t>
        <a:bodyPr/>
        <a:lstStyle/>
        <a:p>
          <a:pPr algn="l">
            <a:lnSpc>
              <a:spcPct val="100000"/>
            </a:lnSpc>
          </a:pPr>
          <a:r>
            <a:rPr lang="en-GB" sz="2800" dirty="0"/>
            <a:t>We are sent to </a:t>
          </a:r>
          <a:r>
            <a:rPr lang="en-GB" sz="2800" b="1" dirty="0"/>
            <a:t>follow Jesus</a:t>
          </a:r>
          <a:r>
            <a:rPr lang="en-GB" sz="2800" b="0" dirty="0"/>
            <a:t>, to </a:t>
          </a:r>
          <a:r>
            <a:rPr lang="en-GB" sz="2800" b="1" dirty="0"/>
            <a:t>serve others</a:t>
          </a:r>
          <a:r>
            <a:rPr lang="en-GB" sz="2800" b="0" dirty="0"/>
            <a:t>, </a:t>
          </a:r>
          <a:br>
            <a:rPr lang="en-GB" sz="2800" b="0" dirty="0"/>
          </a:br>
          <a:r>
            <a:rPr lang="en-GB" sz="2800" b="0" dirty="0"/>
            <a:t>and to</a:t>
          </a:r>
          <a:r>
            <a:rPr lang="en-GB" sz="2800" b="1" dirty="0"/>
            <a:t> transform communities</a:t>
          </a:r>
          <a:endParaRPr lang="en-US" sz="2800" dirty="0"/>
        </a:p>
      </dgm:t>
    </dgm:pt>
    <dgm:pt modelId="{2AC9A802-865A-41C9-AB27-6962AD9B3B34}" type="parTrans" cxnId="{3C880CD8-8CAA-4B05-A5B4-3776B86C9B54}">
      <dgm:prSet/>
      <dgm:spPr/>
      <dgm:t>
        <a:bodyPr/>
        <a:lstStyle/>
        <a:p>
          <a:endParaRPr lang="en-US"/>
        </a:p>
      </dgm:t>
    </dgm:pt>
    <dgm:pt modelId="{9167507F-968A-4507-921A-0156BCD9B835}" type="sibTrans" cxnId="{3C880CD8-8CAA-4B05-A5B4-3776B86C9B54}">
      <dgm:prSet/>
      <dgm:spPr/>
      <dgm:t>
        <a:bodyPr/>
        <a:lstStyle/>
        <a:p>
          <a:endParaRPr lang="en-US"/>
        </a:p>
      </dgm:t>
    </dgm:pt>
    <dgm:pt modelId="{141A3A8F-A8A1-46BF-B3C8-FFF6E04F8CF2}">
      <dgm:prSet custT="1"/>
      <dgm:spPr/>
      <dgm:t>
        <a:bodyPr/>
        <a:lstStyle/>
        <a:p>
          <a:pPr algn="l">
            <a:lnSpc>
              <a:spcPct val="100000"/>
            </a:lnSpc>
          </a:pPr>
          <a:r>
            <a:rPr lang="en-GB" sz="2800" dirty="0"/>
            <a:t>By being </a:t>
          </a:r>
          <a:r>
            <a:rPr lang="en-GB" sz="2800" b="1" dirty="0"/>
            <a:t>open</a:t>
          </a:r>
          <a:r>
            <a:rPr lang="en-GB" sz="2800" dirty="0"/>
            <a:t>,</a:t>
          </a:r>
          <a:r>
            <a:rPr lang="en-GB" sz="2800" b="1" dirty="0"/>
            <a:t> generous</a:t>
          </a:r>
          <a:r>
            <a:rPr lang="en-GB" sz="2800" dirty="0"/>
            <a:t>,</a:t>
          </a:r>
          <a:r>
            <a:rPr lang="en-GB" sz="2800" b="1" dirty="0"/>
            <a:t> creative</a:t>
          </a:r>
          <a:r>
            <a:rPr lang="en-GB" sz="2800" dirty="0"/>
            <a:t>, and</a:t>
          </a:r>
          <a:r>
            <a:rPr lang="en-GB" sz="2800" b="1" dirty="0"/>
            <a:t> brave</a:t>
          </a:r>
          <a:endParaRPr lang="en-US" sz="2800" dirty="0"/>
        </a:p>
      </dgm:t>
    </dgm:pt>
    <dgm:pt modelId="{90139845-B1B4-4382-AA2D-1CE5FFF3E955}" type="parTrans" cxnId="{38D32CDC-9E9E-471A-8E36-4AEC0A80AEAA}">
      <dgm:prSet/>
      <dgm:spPr/>
      <dgm:t>
        <a:bodyPr/>
        <a:lstStyle/>
        <a:p>
          <a:endParaRPr lang="en-US"/>
        </a:p>
      </dgm:t>
    </dgm:pt>
    <dgm:pt modelId="{CD55C9EE-0DF1-4041-A11C-CDA5D66A3187}" type="sibTrans" cxnId="{38D32CDC-9E9E-471A-8E36-4AEC0A80AEAA}">
      <dgm:prSet/>
      <dgm:spPr/>
      <dgm:t>
        <a:bodyPr/>
        <a:lstStyle/>
        <a:p>
          <a:endParaRPr lang="en-US"/>
        </a:p>
      </dgm:t>
    </dgm:pt>
    <dgm:pt modelId="{D18618F4-FA9A-4464-BCA0-CD392CA5DF1B}" type="pres">
      <dgm:prSet presAssocID="{A772F525-FB28-4BC7-95CB-01D6569A8A37}" presName="root" presStyleCnt="0">
        <dgm:presLayoutVars>
          <dgm:dir/>
          <dgm:resizeHandles val="exact"/>
        </dgm:presLayoutVars>
      </dgm:prSet>
      <dgm:spPr/>
    </dgm:pt>
    <dgm:pt modelId="{9884A5E6-4422-4522-B112-87DA1A520B96}" type="pres">
      <dgm:prSet presAssocID="{9C7BF41E-5C40-4970-9840-441D21F9C1DD}" presName="compNode" presStyleCnt="0"/>
      <dgm:spPr/>
    </dgm:pt>
    <dgm:pt modelId="{A4041C79-B453-4200-ADFE-721E853515F6}" type="pres">
      <dgm:prSet presAssocID="{9C7BF41E-5C40-4970-9840-441D21F9C1DD}" presName="bgRect" presStyleLbl="bgShp" presStyleIdx="0" presStyleCnt="3"/>
      <dgm:spPr/>
    </dgm:pt>
    <dgm:pt modelId="{D7B578D2-7ECB-47F6-9ED7-A5D9EDEC5D5D}" type="pres">
      <dgm:prSet presAssocID="{9C7BF41E-5C40-4970-9840-441D21F9C1D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fresh"/>
        </a:ext>
      </dgm:extLst>
    </dgm:pt>
    <dgm:pt modelId="{4DBE7307-2BA3-497C-8606-0352310C397C}" type="pres">
      <dgm:prSet presAssocID="{9C7BF41E-5C40-4970-9840-441D21F9C1DD}" presName="spaceRect" presStyleCnt="0"/>
      <dgm:spPr/>
    </dgm:pt>
    <dgm:pt modelId="{AA23ECE2-EED6-4C5C-95B1-5A18CCB92F19}" type="pres">
      <dgm:prSet presAssocID="{9C7BF41E-5C40-4970-9840-441D21F9C1DD}" presName="parTx" presStyleLbl="revTx" presStyleIdx="0" presStyleCnt="3">
        <dgm:presLayoutVars>
          <dgm:chMax val="0"/>
          <dgm:chPref val="0"/>
        </dgm:presLayoutVars>
      </dgm:prSet>
      <dgm:spPr/>
    </dgm:pt>
    <dgm:pt modelId="{953C77F9-B18C-48BA-8358-394ACD4C429D}" type="pres">
      <dgm:prSet presAssocID="{9D19FE58-D1EC-43D2-AE13-7B4EC8988C30}" presName="sibTrans" presStyleCnt="0"/>
      <dgm:spPr/>
    </dgm:pt>
    <dgm:pt modelId="{A2F367B8-3814-4331-8F88-6AFB63FC5EF7}" type="pres">
      <dgm:prSet presAssocID="{C46350F3-E774-4564-9891-126B8368AD63}" presName="compNode" presStyleCnt="0"/>
      <dgm:spPr/>
    </dgm:pt>
    <dgm:pt modelId="{7F1D0413-7D6C-4EC7-9392-52D0EE2C0B9F}" type="pres">
      <dgm:prSet presAssocID="{C46350F3-E774-4564-9891-126B8368AD63}" presName="bgRect" presStyleLbl="bgShp" presStyleIdx="1" presStyleCnt="3"/>
      <dgm:spPr/>
    </dgm:pt>
    <dgm:pt modelId="{35F2DA1C-7813-4F05-87F8-AEA7C3893233}" type="pres">
      <dgm:prSet presAssocID="{C46350F3-E774-4564-9891-126B8368AD6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D34617F5-79C7-4FDD-A90A-FA27D112C92E}" type="pres">
      <dgm:prSet presAssocID="{C46350F3-E774-4564-9891-126B8368AD63}" presName="spaceRect" presStyleCnt="0"/>
      <dgm:spPr/>
    </dgm:pt>
    <dgm:pt modelId="{EA4AA941-BBEA-41FA-A33A-1E95BE3F66CA}" type="pres">
      <dgm:prSet presAssocID="{C46350F3-E774-4564-9891-126B8368AD63}" presName="parTx" presStyleLbl="revTx" presStyleIdx="1" presStyleCnt="3">
        <dgm:presLayoutVars>
          <dgm:chMax val="0"/>
          <dgm:chPref val="0"/>
        </dgm:presLayoutVars>
      </dgm:prSet>
      <dgm:spPr/>
    </dgm:pt>
    <dgm:pt modelId="{0129317A-CBD1-40EB-80BC-247A8C2A4F79}" type="pres">
      <dgm:prSet presAssocID="{9167507F-968A-4507-921A-0156BCD9B835}" presName="sibTrans" presStyleCnt="0"/>
      <dgm:spPr/>
    </dgm:pt>
    <dgm:pt modelId="{3F0BB138-8567-40A5-92A4-9010538A3982}" type="pres">
      <dgm:prSet presAssocID="{141A3A8F-A8A1-46BF-B3C8-FFF6E04F8CF2}" presName="compNode" presStyleCnt="0"/>
      <dgm:spPr/>
    </dgm:pt>
    <dgm:pt modelId="{5095EC03-8E4B-4D88-B077-2F5B337B5E60}" type="pres">
      <dgm:prSet presAssocID="{141A3A8F-A8A1-46BF-B3C8-FFF6E04F8CF2}" presName="bgRect" presStyleLbl="bgShp" presStyleIdx="2" presStyleCnt="3"/>
      <dgm:spPr/>
    </dgm:pt>
    <dgm:pt modelId="{B4AF95B7-C6E4-4F74-BA49-1B25F69A00B3}" type="pres">
      <dgm:prSet presAssocID="{141A3A8F-A8A1-46BF-B3C8-FFF6E04F8CF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on"/>
        </a:ext>
      </dgm:extLst>
    </dgm:pt>
    <dgm:pt modelId="{C107780C-FD8C-4B13-8642-20754663294F}" type="pres">
      <dgm:prSet presAssocID="{141A3A8F-A8A1-46BF-B3C8-FFF6E04F8CF2}" presName="spaceRect" presStyleCnt="0"/>
      <dgm:spPr/>
    </dgm:pt>
    <dgm:pt modelId="{4AA8CD92-2E77-4E74-9F50-B5908CF91E32}" type="pres">
      <dgm:prSet presAssocID="{141A3A8F-A8A1-46BF-B3C8-FFF6E04F8CF2}" presName="parTx" presStyleLbl="revTx" presStyleIdx="2" presStyleCnt="3">
        <dgm:presLayoutVars>
          <dgm:chMax val="0"/>
          <dgm:chPref val="0"/>
        </dgm:presLayoutVars>
      </dgm:prSet>
      <dgm:spPr/>
    </dgm:pt>
  </dgm:ptLst>
  <dgm:cxnLst>
    <dgm:cxn modelId="{ED55FC05-836C-48F7-838D-63741EDD5757}" type="presOf" srcId="{141A3A8F-A8A1-46BF-B3C8-FFF6E04F8CF2}" destId="{4AA8CD92-2E77-4E74-9F50-B5908CF91E32}" srcOrd="0" destOrd="0" presId="urn:microsoft.com/office/officeart/2018/2/layout/IconVerticalSolidList"/>
    <dgm:cxn modelId="{5871A534-4550-482F-80C4-208FD0431FFE}" type="presOf" srcId="{A772F525-FB28-4BC7-95CB-01D6569A8A37}" destId="{D18618F4-FA9A-4464-BCA0-CD392CA5DF1B}" srcOrd="0" destOrd="0" presId="urn:microsoft.com/office/officeart/2018/2/layout/IconVerticalSolidList"/>
    <dgm:cxn modelId="{94421D9A-69E7-41E1-B4C8-4172AD2E874A}" type="presOf" srcId="{9C7BF41E-5C40-4970-9840-441D21F9C1DD}" destId="{AA23ECE2-EED6-4C5C-95B1-5A18CCB92F19}" srcOrd="0" destOrd="0" presId="urn:microsoft.com/office/officeart/2018/2/layout/IconVerticalSolidList"/>
    <dgm:cxn modelId="{EB3773A0-2E82-4459-A405-77FDE89040A5}" type="presOf" srcId="{C46350F3-E774-4564-9891-126B8368AD63}" destId="{EA4AA941-BBEA-41FA-A33A-1E95BE3F66CA}" srcOrd="0" destOrd="0" presId="urn:microsoft.com/office/officeart/2018/2/layout/IconVerticalSolidList"/>
    <dgm:cxn modelId="{56FD31BA-DF96-4633-A360-F2D90D0AB347}" srcId="{A772F525-FB28-4BC7-95CB-01D6569A8A37}" destId="{9C7BF41E-5C40-4970-9840-441D21F9C1DD}" srcOrd="0" destOrd="0" parTransId="{707F8D99-FEDD-4FB2-AC58-78BCD7511719}" sibTransId="{9D19FE58-D1EC-43D2-AE13-7B4EC8988C30}"/>
    <dgm:cxn modelId="{3C880CD8-8CAA-4B05-A5B4-3776B86C9B54}" srcId="{A772F525-FB28-4BC7-95CB-01D6569A8A37}" destId="{C46350F3-E774-4564-9891-126B8368AD63}" srcOrd="1" destOrd="0" parTransId="{2AC9A802-865A-41C9-AB27-6962AD9B3B34}" sibTransId="{9167507F-968A-4507-921A-0156BCD9B835}"/>
    <dgm:cxn modelId="{38D32CDC-9E9E-471A-8E36-4AEC0A80AEAA}" srcId="{A772F525-FB28-4BC7-95CB-01D6569A8A37}" destId="{141A3A8F-A8A1-46BF-B3C8-FFF6E04F8CF2}" srcOrd="2" destOrd="0" parTransId="{90139845-B1B4-4382-AA2D-1CE5FFF3E955}" sibTransId="{CD55C9EE-0DF1-4041-A11C-CDA5D66A3187}"/>
    <dgm:cxn modelId="{937C2135-9E7A-4BA7-9CCE-3583ABA6D620}" type="presParOf" srcId="{D18618F4-FA9A-4464-BCA0-CD392CA5DF1B}" destId="{9884A5E6-4422-4522-B112-87DA1A520B96}" srcOrd="0" destOrd="0" presId="urn:microsoft.com/office/officeart/2018/2/layout/IconVerticalSolidList"/>
    <dgm:cxn modelId="{FE653EBA-C5E5-4A89-BE78-DB76B4D4307F}" type="presParOf" srcId="{9884A5E6-4422-4522-B112-87DA1A520B96}" destId="{A4041C79-B453-4200-ADFE-721E853515F6}" srcOrd="0" destOrd="0" presId="urn:microsoft.com/office/officeart/2018/2/layout/IconVerticalSolidList"/>
    <dgm:cxn modelId="{BF247355-35A7-4FCE-8687-521EF8B9A611}" type="presParOf" srcId="{9884A5E6-4422-4522-B112-87DA1A520B96}" destId="{D7B578D2-7ECB-47F6-9ED7-A5D9EDEC5D5D}" srcOrd="1" destOrd="0" presId="urn:microsoft.com/office/officeart/2018/2/layout/IconVerticalSolidList"/>
    <dgm:cxn modelId="{D33D5A94-5D57-4CC3-ACA2-3DF0DE34D1A7}" type="presParOf" srcId="{9884A5E6-4422-4522-B112-87DA1A520B96}" destId="{4DBE7307-2BA3-497C-8606-0352310C397C}" srcOrd="2" destOrd="0" presId="urn:microsoft.com/office/officeart/2018/2/layout/IconVerticalSolidList"/>
    <dgm:cxn modelId="{C22F8134-216D-4E08-826A-B0E34338D4D0}" type="presParOf" srcId="{9884A5E6-4422-4522-B112-87DA1A520B96}" destId="{AA23ECE2-EED6-4C5C-95B1-5A18CCB92F19}" srcOrd="3" destOrd="0" presId="urn:microsoft.com/office/officeart/2018/2/layout/IconVerticalSolidList"/>
    <dgm:cxn modelId="{F4BAEC57-CE44-4A4F-8175-FA8C3DAB6E61}" type="presParOf" srcId="{D18618F4-FA9A-4464-BCA0-CD392CA5DF1B}" destId="{953C77F9-B18C-48BA-8358-394ACD4C429D}" srcOrd="1" destOrd="0" presId="urn:microsoft.com/office/officeart/2018/2/layout/IconVerticalSolidList"/>
    <dgm:cxn modelId="{36CD362D-2837-4240-AC5F-EFE8DE65B91D}" type="presParOf" srcId="{D18618F4-FA9A-4464-BCA0-CD392CA5DF1B}" destId="{A2F367B8-3814-4331-8F88-6AFB63FC5EF7}" srcOrd="2" destOrd="0" presId="urn:microsoft.com/office/officeart/2018/2/layout/IconVerticalSolidList"/>
    <dgm:cxn modelId="{F3474ED1-424C-43EF-A145-8A79EAAFD25D}" type="presParOf" srcId="{A2F367B8-3814-4331-8F88-6AFB63FC5EF7}" destId="{7F1D0413-7D6C-4EC7-9392-52D0EE2C0B9F}" srcOrd="0" destOrd="0" presId="urn:microsoft.com/office/officeart/2018/2/layout/IconVerticalSolidList"/>
    <dgm:cxn modelId="{4E95EAA1-9203-444F-BD04-FAA60281B7E6}" type="presParOf" srcId="{A2F367B8-3814-4331-8F88-6AFB63FC5EF7}" destId="{35F2DA1C-7813-4F05-87F8-AEA7C3893233}" srcOrd="1" destOrd="0" presId="urn:microsoft.com/office/officeart/2018/2/layout/IconVerticalSolidList"/>
    <dgm:cxn modelId="{07D8281D-BAFD-4D60-ABEF-9A4903367467}" type="presParOf" srcId="{A2F367B8-3814-4331-8F88-6AFB63FC5EF7}" destId="{D34617F5-79C7-4FDD-A90A-FA27D112C92E}" srcOrd="2" destOrd="0" presId="urn:microsoft.com/office/officeart/2018/2/layout/IconVerticalSolidList"/>
    <dgm:cxn modelId="{360B08BA-1B8F-4798-A8E2-C6F152F00273}" type="presParOf" srcId="{A2F367B8-3814-4331-8F88-6AFB63FC5EF7}" destId="{EA4AA941-BBEA-41FA-A33A-1E95BE3F66CA}" srcOrd="3" destOrd="0" presId="urn:microsoft.com/office/officeart/2018/2/layout/IconVerticalSolidList"/>
    <dgm:cxn modelId="{533D8B27-8EA0-4508-A710-18DB17524336}" type="presParOf" srcId="{D18618F4-FA9A-4464-BCA0-CD392CA5DF1B}" destId="{0129317A-CBD1-40EB-80BC-247A8C2A4F79}" srcOrd="3" destOrd="0" presId="urn:microsoft.com/office/officeart/2018/2/layout/IconVerticalSolidList"/>
    <dgm:cxn modelId="{28226E3C-DC12-4FE6-BCEF-DF15F5920B8E}" type="presParOf" srcId="{D18618F4-FA9A-4464-BCA0-CD392CA5DF1B}" destId="{3F0BB138-8567-40A5-92A4-9010538A3982}" srcOrd="4" destOrd="0" presId="urn:microsoft.com/office/officeart/2018/2/layout/IconVerticalSolidList"/>
    <dgm:cxn modelId="{8122E8D2-5907-47F6-A40D-72DFAFDF9ED2}" type="presParOf" srcId="{3F0BB138-8567-40A5-92A4-9010538A3982}" destId="{5095EC03-8E4B-4D88-B077-2F5B337B5E60}" srcOrd="0" destOrd="0" presId="urn:microsoft.com/office/officeart/2018/2/layout/IconVerticalSolidList"/>
    <dgm:cxn modelId="{7822E5D3-19C9-4757-9E8D-8DB0AD19E891}" type="presParOf" srcId="{3F0BB138-8567-40A5-92A4-9010538A3982}" destId="{B4AF95B7-C6E4-4F74-BA49-1B25F69A00B3}" srcOrd="1" destOrd="0" presId="urn:microsoft.com/office/officeart/2018/2/layout/IconVerticalSolidList"/>
    <dgm:cxn modelId="{A006E787-8F26-4859-A05E-001BCB3EF403}" type="presParOf" srcId="{3F0BB138-8567-40A5-92A4-9010538A3982}" destId="{C107780C-FD8C-4B13-8642-20754663294F}" srcOrd="2" destOrd="0" presId="urn:microsoft.com/office/officeart/2018/2/layout/IconVerticalSolidList"/>
    <dgm:cxn modelId="{6538807A-69EB-43AF-9175-DB1145CA0D8B}" type="presParOf" srcId="{3F0BB138-8567-40A5-92A4-9010538A3982}" destId="{4AA8CD92-2E77-4E74-9F50-B5908CF91E3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E42AAB-4C3D-407D-B79A-DF6A30F4040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FACF44F1-82FB-44AD-86E8-236F0383166C}">
      <dgm:prSet phldrT="[Text]"/>
      <dgm:spPr/>
      <dgm:t>
        <a:bodyPr/>
        <a:lstStyle/>
        <a:p>
          <a:r>
            <a:rPr lang="en-GB" dirty="0"/>
            <a:t>U18s</a:t>
          </a:r>
        </a:p>
      </dgm:t>
    </dgm:pt>
    <dgm:pt modelId="{963D355E-724C-4E1E-8D75-ABFD320A3A7D}" type="parTrans" cxnId="{AECBB7C1-8524-41BC-A804-17523AD8AFBE}">
      <dgm:prSet/>
      <dgm:spPr/>
      <dgm:t>
        <a:bodyPr/>
        <a:lstStyle/>
        <a:p>
          <a:endParaRPr lang="en-GB"/>
        </a:p>
      </dgm:t>
    </dgm:pt>
    <dgm:pt modelId="{98B6D679-D09A-421C-8053-2E2F4EED800F}" type="sibTrans" cxnId="{AECBB7C1-8524-41BC-A804-17523AD8AFBE}">
      <dgm:prSet/>
      <dgm:spPr/>
      <dgm:t>
        <a:bodyPr/>
        <a:lstStyle/>
        <a:p>
          <a:endParaRPr lang="en-GB"/>
        </a:p>
      </dgm:t>
    </dgm:pt>
    <dgm:pt modelId="{249B4316-F72E-476F-9CA9-9B2E2FD1E6D0}">
      <dgm:prSet phldrT="[Text]"/>
      <dgm:spPr/>
      <dgm:t>
        <a:bodyPr/>
        <a:lstStyle/>
        <a:p>
          <a:r>
            <a:rPr lang="en-GB" dirty="0"/>
            <a:t>Pathways to faith</a:t>
          </a:r>
        </a:p>
      </dgm:t>
    </dgm:pt>
    <dgm:pt modelId="{B401EB08-6BE2-43C4-BF9D-5A9CAF2BD0AA}" type="parTrans" cxnId="{F814DD9A-4469-453C-B3CF-BFA662EEA41B}">
      <dgm:prSet/>
      <dgm:spPr/>
      <dgm:t>
        <a:bodyPr/>
        <a:lstStyle/>
        <a:p>
          <a:endParaRPr lang="en-GB"/>
        </a:p>
      </dgm:t>
    </dgm:pt>
    <dgm:pt modelId="{EA59021D-E393-4122-A1FD-144BFFFC44A5}" type="sibTrans" cxnId="{F814DD9A-4469-453C-B3CF-BFA662EEA41B}">
      <dgm:prSet/>
      <dgm:spPr/>
      <dgm:t>
        <a:bodyPr/>
        <a:lstStyle/>
        <a:p>
          <a:endParaRPr lang="en-GB"/>
        </a:p>
      </dgm:t>
    </dgm:pt>
    <dgm:pt modelId="{D803C90D-4862-4DF2-A29D-549C35084233}">
      <dgm:prSet phldrT="[Text]"/>
      <dgm:spPr/>
      <dgm:t>
        <a:bodyPr/>
        <a:lstStyle/>
        <a:p>
          <a:r>
            <a:rPr lang="en-GB" dirty="0"/>
            <a:t>Flourishing ministers</a:t>
          </a:r>
        </a:p>
      </dgm:t>
    </dgm:pt>
    <dgm:pt modelId="{A56FD003-C595-49F5-8348-02A8BFEF9D14}" type="parTrans" cxnId="{DC31516C-BF5F-453F-B973-B7B86AE1FBA7}">
      <dgm:prSet/>
      <dgm:spPr/>
      <dgm:t>
        <a:bodyPr/>
        <a:lstStyle/>
        <a:p>
          <a:endParaRPr lang="en-GB"/>
        </a:p>
      </dgm:t>
    </dgm:pt>
    <dgm:pt modelId="{C0B4EBB8-CB68-47BD-9A5B-CE173F0E6D89}" type="sibTrans" cxnId="{DC31516C-BF5F-453F-B973-B7B86AE1FBA7}">
      <dgm:prSet/>
      <dgm:spPr/>
      <dgm:t>
        <a:bodyPr/>
        <a:lstStyle/>
        <a:p>
          <a:endParaRPr lang="en-GB"/>
        </a:p>
      </dgm:t>
    </dgm:pt>
    <dgm:pt modelId="{220D08BA-7430-437C-B72F-2CCB04F3F208}" type="pres">
      <dgm:prSet presAssocID="{E3E42AAB-4C3D-407D-B79A-DF6A30F40401}" presName="diagram" presStyleCnt="0">
        <dgm:presLayoutVars>
          <dgm:dir/>
          <dgm:resizeHandles val="exact"/>
        </dgm:presLayoutVars>
      </dgm:prSet>
      <dgm:spPr/>
    </dgm:pt>
    <dgm:pt modelId="{ADFAF62C-0C76-4D22-AD43-8168F94CF3BB}" type="pres">
      <dgm:prSet presAssocID="{FACF44F1-82FB-44AD-86E8-236F0383166C}" presName="node" presStyleLbl="node1" presStyleIdx="0" presStyleCnt="3">
        <dgm:presLayoutVars>
          <dgm:bulletEnabled val="1"/>
        </dgm:presLayoutVars>
      </dgm:prSet>
      <dgm:spPr/>
    </dgm:pt>
    <dgm:pt modelId="{55F0DFBB-A003-4245-A059-BBC106B21144}" type="pres">
      <dgm:prSet presAssocID="{98B6D679-D09A-421C-8053-2E2F4EED800F}" presName="sibTrans" presStyleCnt="0"/>
      <dgm:spPr/>
    </dgm:pt>
    <dgm:pt modelId="{32E0E1DB-8987-4723-93CA-FD9DBD170059}" type="pres">
      <dgm:prSet presAssocID="{249B4316-F72E-476F-9CA9-9B2E2FD1E6D0}" presName="node" presStyleLbl="node1" presStyleIdx="1" presStyleCnt="3">
        <dgm:presLayoutVars>
          <dgm:bulletEnabled val="1"/>
        </dgm:presLayoutVars>
      </dgm:prSet>
      <dgm:spPr/>
    </dgm:pt>
    <dgm:pt modelId="{DBA7396E-65D9-4F42-8632-E21B15EC25FF}" type="pres">
      <dgm:prSet presAssocID="{EA59021D-E393-4122-A1FD-144BFFFC44A5}" presName="sibTrans" presStyleCnt="0"/>
      <dgm:spPr/>
    </dgm:pt>
    <dgm:pt modelId="{98CE18AD-AAC9-4996-8940-6ADA368A39C0}" type="pres">
      <dgm:prSet presAssocID="{D803C90D-4862-4DF2-A29D-549C35084233}" presName="node" presStyleLbl="node1" presStyleIdx="2" presStyleCnt="3">
        <dgm:presLayoutVars>
          <dgm:bulletEnabled val="1"/>
        </dgm:presLayoutVars>
      </dgm:prSet>
      <dgm:spPr/>
    </dgm:pt>
  </dgm:ptLst>
  <dgm:cxnLst>
    <dgm:cxn modelId="{D1D02314-4AC6-4048-9070-337A6B43D9E7}" type="presOf" srcId="{D803C90D-4862-4DF2-A29D-549C35084233}" destId="{98CE18AD-AAC9-4996-8940-6ADA368A39C0}" srcOrd="0" destOrd="0" presId="urn:microsoft.com/office/officeart/2005/8/layout/default"/>
    <dgm:cxn modelId="{2CA91441-AB0B-43E2-9B4F-644CAAAF1CE5}" type="presOf" srcId="{FACF44F1-82FB-44AD-86E8-236F0383166C}" destId="{ADFAF62C-0C76-4D22-AD43-8168F94CF3BB}" srcOrd="0" destOrd="0" presId="urn:microsoft.com/office/officeart/2005/8/layout/default"/>
    <dgm:cxn modelId="{DC31516C-BF5F-453F-B973-B7B86AE1FBA7}" srcId="{E3E42AAB-4C3D-407D-B79A-DF6A30F40401}" destId="{D803C90D-4862-4DF2-A29D-549C35084233}" srcOrd="2" destOrd="0" parTransId="{A56FD003-C595-49F5-8348-02A8BFEF9D14}" sibTransId="{C0B4EBB8-CB68-47BD-9A5B-CE173F0E6D89}"/>
    <dgm:cxn modelId="{F814DD9A-4469-453C-B3CF-BFA662EEA41B}" srcId="{E3E42AAB-4C3D-407D-B79A-DF6A30F40401}" destId="{249B4316-F72E-476F-9CA9-9B2E2FD1E6D0}" srcOrd="1" destOrd="0" parTransId="{B401EB08-6BE2-43C4-BF9D-5A9CAF2BD0AA}" sibTransId="{EA59021D-E393-4122-A1FD-144BFFFC44A5}"/>
    <dgm:cxn modelId="{AECBB7C1-8524-41BC-A804-17523AD8AFBE}" srcId="{E3E42AAB-4C3D-407D-B79A-DF6A30F40401}" destId="{FACF44F1-82FB-44AD-86E8-236F0383166C}" srcOrd="0" destOrd="0" parTransId="{963D355E-724C-4E1E-8D75-ABFD320A3A7D}" sibTransId="{98B6D679-D09A-421C-8053-2E2F4EED800F}"/>
    <dgm:cxn modelId="{E5C5D5F1-794B-4AB1-AE93-96F46D2C35FE}" type="presOf" srcId="{249B4316-F72E-476F-9CA9-9B2E2FD1E6D0}" destId="{32E0E1DB-8987-4723-93CA-FD9DBD170059}" srcOrd="0" destOrd="0" presId="urn:microsoft.com/office/officeart/2005/8/layout/default"/>
    <dgm:cxn modelId="{379316FD-7775-41A6-9C61-46F5936C054F}" type="presOf" srcId="{E3E42AAB-4C3D-407D-B79A-DF6A30F40401}" destId="{220D08BA-7430-437C-B72F-2CCB04F3F208}" srcOrd="0" destOrd="0" presId="urn:microsoft.com/office/officeart/2005/8/layout/default"/>
    <dgm:cxn modelId="{788E00F4-19DD-41B0-BC7B-F45E91FBFB18}" type="presParOf" srcId="{220D08BA-7430-437C-B72F-2CCB04F3F208}" destId="{ADFAF62C-0C76-4D22-AD43-8168F94CF3BB}" srcOrd="0" destOrd="0" presId="urn:microsoft.com/office/officeart/2005/8/layout/default"/>
    <dgm:cxn modelId="{0122BBC1-EBA3-48F2-A50A-DA7EED928F2A}" type="presParOf" srcId="{220D08BA-7430-437C-B72F-2CCB04F3F208}" destId="{55F0DFBB-A003-4245-A059-BBC106B21144}" srcOrd="1" destOrd="0" presId="urn:microsoft.com/office/officeart/2005/8/layout/default"/>
    <dgm:cxn modelId="{ED14A736-E48B-40E9-B662-8E03D8696C2A}" type="presParOf" srcId="{220D08BA-7430-437C-B72F-2CCB04F3F208}" destId="{32E0E1DB-8987-4723-93CA-FD9DBD170059}" srcOrd="2" destOrd="0" presId="urn:microsoft.com/office/officeart/2005/8/layout/default"/>
    <dgm:cxn modelId="{6703E94D-8A5C-4AA3-BE0A-9B328E7D6504}" type="presParOf" srcId="{220D08BA-7430-437C-B72F-2CCB04F3F208}" destId="{DBA7396E-65D9-4F42-8632-E21B15EC25FF}" srcOrd="3" destOrd="0" presId="urn:microsoft.com/office/officeart/2005/8/layout/default"/>
    <dgm:cxn modelId="{2EABFA7D-9408-453F-9C02-2D06635E5700}" type="presParOf" srcId="{220D08BA-7430-437C-B72F-2CCB04F3F208}" destId="{98CE18AD-AAC9-4996-8940-6ADA368A39C0}"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E42AAB-4C3D-407D-B79A-DF6A30F40401}"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en-GB"/>
        </a:p>
      </dgm:t>
    </dgm:pt>
    <dgm:pt modelId="{FACF44F1-82FB-44AD-86E8-236F0383166C}">
      <dgm:prSet phldrT="[Text]"/>
      <dgm:spPr/>
      <dgm:t>
        <a:bodyPr/>
        <a:lstStyle/>
        <a:p>
          <a:r>
            <a:rPr lang="en-GB" dirty="0"/>
            <a:t>Supporting volunteers</a:t>
          </a:r>
        </a:p>
      </dgm:t>
    </dgm:pt>
    <dgm:pt modelId="{963D355E-724C-4E1E-8D75-ABFD320A3A7D}" type="parTrans" cxnId="{AECBB7C1-8524-41BC-A804-17523AD8AFBE}">
      <dgm:prSet/>
      <dgm:spPr/>
      <dgm:t>
        <a:bodyPr/>
        <a:lstStyle/>
        <a:p>
          <a:endParaRPr lang="en-GB"/>
        </a:p>
      </dgm:t>
    </dgm:pt>
    <dgm:pt modelId="{98B6D679-D09A-421C-8053-2E2F4EED800F}" type="sibTrans" cxnId="{AECBB7C1-8524-41BC-A804-17523AD8AFBE}">
      <dgm:prSet/>
      <dgm:spPr/>
      <dgm:t>
        <a:bodyPr/>
        <a:lstStyle/>
        <a:p>
          <a:endParaRPr lang="en-GB"/>
        </a:p>
      </dgm:t>
    </dgm:pt>
    <dgm:pt modelId="{249B4316-F72E-476F-9CA9-9B2E2FD1E6D0}">
      <dgm:prSet phldrT="[Text]"/>
      <dgm:spPr/>
      <dgm:t>
        <a:bodyPr/>
        <a:lstStyle/>
        <a:p>
          <a:r>
            <a:rPr lang="en-GB" dirty="0"/>
            <a:t>Buildings that serve communities</a:t>
          </a:r>
        </a:p>
      </dgm:t>
    </dgm:pt>
    <dgm:pt modelId="{B401EB08-6BE2-43C4-BF9D-5A9CAF2BD0AA}" type="parTrans" cxnId="{F814DD9A-4469-453C-B3CF-BFA662EEA41B}">
      <dgm:prSet/>
      <dgm:spPr/>
      <dgm:t>
        <a:bodyPr/>
        <a:lstStyle/>
        <a:p>
          <a:endParaRPr lang="en-GB"/>
        </a:p>
      </dgm:t>
    </dgm:pt>
    <dgm:pt modelId="{EA59021D-E393-4122-A1FD-144BFFFC44A5}" type="sibTrans" cxnId="{F814DD9A-4469-453C-B3CF-BFA662EEA41B}">
      <dgm:prSet/>
      <dgm:spPr/>
      <dgm:t>
        <a:bodyPr/>
        <a:lstStyle/>
        <a:p>
          <a:endParaRPr lang="en-GB"/>
        </a:p>
      </dgm:t>
    </dgm:pt>
    <dgm:pt modelId="{D803C90D-4862-4DF2-A29D-549C35084233}">
      <dgm:prSet phldrT="[Text]"/>
      <dgm:spPr/>
      <dgm:t>
        <a:bodyPr/>
        <a:lstStyle/>
        <a:p>
          <a:r>
            <a:rPr lang="en-GB" dirty="0"/>
            <a:t>Right forms of church in the right places</a:t>
          </a:r>
        </a:p>
      </dgm:t>
    </dgm:pt>
    <dgm:pt modelId="{A56FD003-C595-49F5-8348-02A8BFEF9D14}" type="parTrans" cxnId="{DC31516C-BF5F-453F-B973-B7B86AE1FBA7}">
      <dgm:prSet/>
      <dgm:spPr/>
      <dgm:t>
        <a:bodyPr/>
        <a:lstStyle/>
        <a:p>
          <a:endParaRPr lang="en-GB"/>
        </a:p>
      </dgm:t>
    </dgm:pt>
    <dgm:pt modelId="{C0B4EBB8-CB68-47BD-9A5B-CE173F0E6D89}" type="sibTrans" cxnId="{DC31516C-BF5F-453F-B973-B7B86AE1FBA7}">
      <dgm:prSet/>
      <dgm:spPr/>
      <dgm:t>
        <a:bodyPr/>
        <a:lstStyle/>
        <a:p>
          <a:endParaRPr lang="en-GB"/>
        </a:p>
      </dgm:t>
    </dgm:pt>
    <dgm:pt modelId="{A5A855DD-1EF8-4BCE-964E-9CE6491D6629}" type="pres">
      <dgm:prSet presAssocID="{E3E42AAB-4C3D-407D-B79A-DF6A30F40401}" presName="diagram" presStyleCnt="0">
        <dgm:presLayoutVars>
          <dgm:dir/>
          <dgm:resizeHandles val="exact"/>
        </dgm:presLayoutVars>
      </dgm:prSet>
      <dgm:spPr/>
    </dgm:pt>
    <dgm:pt modelId="{4203A218-C2FE-42EF-B6EB-1839FAEB07FC}" type="pres">
      <dgm:prSet presAssocID="{FACF44F1-82FB-44AD-86E8-236F0383166C}" presName="node" presStyleLbl="node1" presStyleIdx="0" presStyleCnt="3">
        <dgm:presLayoutVars>
          <dgm:bulletEnabled val="1"/>
        </dgm:presLayoutVars>
      </dgm:prSet>
      <dgm:spPr/>
    </dgm:pt>
    <dgm:pt modelId="{22353F44-ECE2-4113-9FB9-5F084F5A3AD4}" type="pres">
      <dgm:prSet presAssocID="{98B6D679-D09A-421C-8053-2E2F4EED800F}" presName="sibTrans" presStyleCnt="0"/>
      <dgm:spPr/>
    </dgm:pt>
    <dgm:pt modelId="{6C06558A-9F96-4233-A464-AC24967F7D0B}" type="pres">
      <dgm:prSet presAssocID="{249B4316-F72E-476F-9CA9-9B2E2FD1E6D0}" presName="node" presStyleLbl="node1" presStyleIdx="1" presStyleCnt="3">
        <dgm:presLayoutVars>
          <dgm:bulletEnabled val="1"/>
        </dgm:presLayoutVars>
      </dgm:prSet>
      <dgm:spPr/>
    </dgm:pt>
    <dgm:pt modelId="{A56FBA49-AE19-4AC7-9CE6-D4B74CD68FB8}" type="pres">
      <dgm:prSet presAssocID="{EA59021D-E393-4122-A1FD-144BFFFC44A5}" presName="sibTrans" presStyleCnt="0"/>
      <dgm:spPr/>
    </dgm:pt>
    <dgm:pt modelId="{7A096299-88BF-475A-8BD7-06632BC4BAE6}" type="pres">
      <dgm:prSet presAssocID="{D803C90D-4862-4DF2-A29D-549C35084233}" presName="node" presStyleLbl="node1" presStyleIdx="2" presStyleCnt="3">
        <dgm:presLayoutVars>
          <dgm:bulletEnabled val="1"/>
        </dgm:presLayoutVars>
      </dgm:prSet>
      <dgm:spPr/>
    </dgm:pt>
  </dgm:ptLst>
  <dgm:cxnLst>
    <dgm:cxn modelId="{14B81369-8774-4AFB-9131-AA9BDD93D1AE}" type="presOf" srcId="{D803C90D-4862-4DF2-A29D-549C35084233}" destId="{7A096299-88BF-475A-8BD7-06632BC4BAE6}" srcOrd="0" destOrd="0" presId="urn:microsoft.com/office/officeart/2005/8/layout/default"/>
    <dgm:cxn modelId="{DC31516C-BF5F-453F-B973-B7B86AE1FBA7}" srcId="{E3E42AAB-4C3D-407D-B79A-DF6A30F40401}" destId="{D803C90D-4862-4DF2-A29D-549C35084233}" srcOrd="2" destOrd="0" parTransId="{A56FD003-C595-49F5-8348-02A8BFEF9D14}" sibTransId="{C0B4EBB8-CB68-47BD-9A5B-CE173F0E6D89}"/>
    <dgm:cxn modelId="{71CD9089-CA12-4AEF-BEEC-9A5EFE4D6884}" type="presOf" srcId="{FACF44F1-82FB-44AD-86E8-236F0383166C}" destId="{4203A218-C2FE-42EF-B6EB-1839FAEB07FC}" srcOrd="0" destOrd="0" presId="urn:microsoft.com/office/officeart/2005/8/layout/default"/>
    <dgm:cxn modelId="{F814DD9A-4469-453C-B3CF-BFA662EEA41B}" srcId="{E3E42AAB-4C3D-407D-B79A-DF6A30F40401}" destId="{249B4316-F72E-476F-9CA9-9B2E2FD1E6D0}" srcOrd="1" destOrd="0" parTransId="{B401EB08-6BE2-43C4-BF9D-5A9CAF2BD0AA}" sibTransId="{EA59021D-E393-4122-A1FD-144BFFFC44A5}"/>
    <dgm:cxn modelId="{AECBB7C1-8524-41BC-A804-17523AD8AFBE}" srcId="{E3E42AAB-4C3D-407D-B79A-DF6A30F40401}" destId="{FACF44F1-82FB-44AD-86E8-236F0383166C}" srcOrd="0" destOrd="0" parTransId="{963D355E-724C-4E1E-8D75-ABFD320A3A7D}" sibTransId="{98B6D679-D09A-421C-8053-2E2F4EED800F}"/>
    <dgm:cxn modelId="{968E44CD-3C08-48E1-837E-5B1FA594ECE5}" type="presOf" srcId="{E3E42AAB-4C3D-407D-B79A-DF6A30F40401}" destId="{A5A855DD-1EF8-4BCE-964E-9CE6491D6629}" srcOrd="0" destOrd="0" presId="urn:microsoft.com/office/officeart/2005/8/layout/default"/>
    <dgm:cxn modelId="{2A33EDDB-0005-4C7B-9DC3-47C628E0DAAD}" type="presOf" srcId="{249B4316-F72E-476F-9CA9-9B2E2FD1E6D0}" destId="{6C06558A-9F96-4233-A464-AC24967F7D0B}" srcOrd="0" destOrd="0" presId="urn:microsoft.com/office/officeart/2005/8/layout/default"/>
    <dgm:cxn modelId="{4EC1A543-781B-4016-8738-13B180BB6804}" type="presParOf" srcId="{A5A855DD-1EF8-4BCE-964E-9CE6491D6629}" destId="{4203A218-C2FE-42EF-B6EB-1839FAEB07FC}" srcOrd="0" destOrd="0" presId="urn:microsoft.com/office/officeart/2005/8/layout/default"/>
    <dgm:cxn modelId="{8AEDE901-0891-4B6B-BF7C-AA485EA18A1F}" type="presParOf" srcId="{A5A855DD-1EF8-4BCE-964E-9CE6491D6629}" destId="{22353F44-ECE2-4113-9FB9-5F084F5A3AD4}" srcOrd="1" destOrd="0" presId="urn:microsoft.com/office/officeart/2005/8/layout/default"/>
    <dgm:cxn modelId="{1E40E587-58E8-47F8-B7C4-856D8BF5D413}" type="presParOf" srcId="{A5A855DD-1EF8-4BCE-964E-9CE6491D6629}" destId="{6C06558A-9F96-4233-A464-AC24967F7D0B}" srcOrd="2" destOrd="0" presId="urn:microsoft.com/office/officeart/2005/8/layout/default"/>
    <dgm:cxn modelId="{0196B0D0-B9DE-44B5-9EB9-C4623C80664A}" type="presParOf" srcId="{A5A855DD-1EF8-4BCE-964E-9CE6491D6629}" destId="{A56FBA49-AE19-4AC7-9CE6-D4B74CD68FB8}" srcOrd="3" destOrd="0" presId="urn:microsoft.com/office/officeart/2005/8/layout/default"/>
    <dgm:cxn modelId="{733A8EF9-BFF4-4404-B02C-5033F6F66951}" type="presParOf" srcId="{A5A855DD-1EF8-4BCE-964E-9CE6491D6629}" destId="{7A096299-88BF-475A-8BD7-06632BC4BAE6}"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E42AAB-4C3D-407D-B79A-DF6A30F4040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FACF44F1-82FB-44AD-86E8-236F0383166C}">
      <dgm:prSet phldrT="[Text]"/>
      <dgm:spPr>
        <a:solidFill>
          <a:schemeClr val="accent6"/>
        </a:solidFill>
      </dgm:spPr>
      <dgm:t>
        <a:bodyPr/>
        <a:lstStyle/>
        <a:p>
          <a:r>
            <a:rPr lang="en-GB" dirty="0"/>
            <a:t>Supporting Priority Communities</a:t>
          </a:r>
        </a:p>
      </dgm:t>
    </dgm:pt>
    <dgm:pt modelId="{963D355E-724C-4E1E-8D75-ABFD320A3A7D}" type="parTrans" cxnId="{AECBB7C1-8524-41BC-A804-17523AD8AFBE}">
      <dgm:prSet/>
      <dgm:spPr/>
      <dgm:t>
        <a:bodyPr/>
        <a:lstStyle/>
        <a:p>
          <a:endParaRPr lang="en-GB"/>
        </a:p>
      </dgm:t>
    </dgm:pt>
    <dgm:pt modelId="{98B6D679-D09A-421C-8053-2E2F4EED800F}" type="sibTrans" cxnId="{AECBB7C1-8524-41BC-A804-17523AD8AFBE}">
      <dgm:prSet/>
      <dgm:spPr/>
      <dgm:t>
        <a:bodyPr/>
        <a:lstStyle/>
        <a:p>
          <a:endParaRPr lang="en-GB"/>
        </a:p>
      </dgm:t>
    </dgm:pt>
    <dgm:pt modelId="{249B4316-F72E-476F-9CA9-9B2E2FD1E6D0}">
      <dgm:prSet phldrT="[Text]"/>
      <dgm:spPr>
        <a:solidFill>
          <a:schemeClr val="accent6"/>
        </a:solidFill>
      </dgm:spPr>
      <dgm:t>
        <a:bodyPr/>
        <a:lstStyle/>
        <a:p>
          <a:r>
            <a:rPr lang="en-GB" dirty="0"/>
            <a:t>Carbon Net Zero</a:t>
          </a:r>
        </a:p>
      </dgm:t>
    </dgm:pt>
    <dgm:pt modelId="{B401EB08-6BE2-43C4-BF9D-5A9CAF2BD0AA}" type="parTrans" cxnId="{F814DD9A-4469-453C-B3CF-BFA662EEA41B}">
      <dgm:prSet/>
      <dgm:spPr/>
      <dgm:t>
        <a:bodyPr/>
        <a:lstStyle/>
        <a:p>
          <a:endParaRPr lang="en-GB"/>
        </a:p>
      </dgm:t>
    </dgm:pt>
    <dgm:pt modelId="{EA59021D-E393-4122-A1FD-144BFFFC44A5}" type="sibTrans" cxnId="{F814DD9A-4469-453C-B3CF-BFA662EEA41B}">
      <dgm:prSet/>
      <dgm:spPr/>
      <dgm:t>
        <a:bodyPr/>
        <a:lstStyle/>
        <a:p>
          <a:endParaRPr lang="en-GB"/>
        </a:p>
      </dgm:t>
    </dgm:pt>
    <dgm:pt modelId="{D803C90D-4862-4DF2-A29D-549C35084233}">
      <dgm:prSet phldrT="[Text]"/>
      <dgm:spPr>
        <a:solidFill>
          <a:schemeClr val="accent6"/>
        </a:solidFill>
      </dgm:spPr>
      <dgm:t>
        <a:bodyPr/>
        <a:lstStyle/>
        <a:p>
          <a:r>
            <a:rPr lang="en-GB" dirty="0"/>
            <a:t>Partnerships for Gospel Change</a:t>
          </a:r>
        </a:p>
      </dgm:t>
    </dgm:pt>
    <dgm:pt modelId="{A56FD003-C595-49F5-8348-02A8BFEF9D14}" type="parTrans" cxnId="{DC31516C-BF5F-453F-B973-B7B86AE1FBA7}">
      <dgm:prSet/>
      <dgm:spPr/>
      <dgm:t>
        <a:bodyPr/>
        <a:lstStyle/>
        <a:p>
          <a:endParaRPr lang="en-GB"/>
        </a:p>
      </dgm:t>
    </dgm:pt>
    <dgm:pt modelId="{C0B4EBB8-CB68-47BD-9A5B-CE173F0E6D89}" type="sibTrans" cxnId="{DC31516C-BF5F-453F-B973-B7B86AE1FBA7}">
      <dgm:prSet/>
      <dgm:spPr/>
      <dgm:t>
        <a:bodyPr/>
        <a:lstStyle/>
        <a:p>
          <a:endParaRPr lang="en-GB"/>
        </a:p>
      </dgm:t>
    </dgm:pt>
    <dgm:pt modelId="{BD236C6A-C5CE-4DDB-8026-698885E56DEF}">
      <dgm:prSet phldrT="[Text]"/>
      <dgm:spPr>
        <a:solidFill>
          <a:schemeClr val="accent6"/>
        </a:solidFill>
      </dgm:spPr>
      <dgm:t>
        <a:bodyPr/>
        <a:lstStyle/>
        <a:p>
          <a:r>
            <a:rPr lang="en-GB" dirty="0"/>
            <a:t>Inclusion and Racial Justice</a:t>
          </a:r>
        </a:p>
      </dgm:t>
    </dgm:pt>
    <dgm:pt modelId="{B97C2081-CAB0-45BC-902E-B08EC9CBEED1}" type="parTrans" cxnId="{EA220440-81DE-488C-BABC-F3F4752AD455}">
      <dgm:prSet/>
      <dgm:spPr/>
      <dgm:t>
        <a:bodyPr/>
        <a:lstStyle/>
        <a:p>
          <a:endParaRPr lang="en-GB"/>
        </a:p>
      </dgm:t>
    </dgm:pt>
    <dgm:pt modelId="{2BD54516-7F3B-40B3-A852-C53814441DB6}" type="sibTrans" cxnId="{EA220440-81DE-488C-BABC-F3F4752AD455}">
      <dgm:prSet/>
      <dgm:spPr/>
      <dgm:t>
        <a:bodyPr/>
        <a:lstStyle/>
        <a:p>
          <a:endParaRPr lang="en-GB"/>
        </a:p>
      </dgm:t>
    </dgm:pt>
    <dgm:pt modelId="{220D08BA-7430-437C-B72F-2CCB04F3F208}" type="pres">
      <dgm:prSet presAssocID="{E3E42AAB-4C3D-407D-B79A-DF6A30F40401}" presName="diagram" presStyleCnt="0">
        <dgm:presLayoutVars>
          <dgm:dir/>
          <dgm:resizeHandles val="exact"/>
        </dgm:presLayoutVars>
      </dgm:prSet>
      <dgm:spPr/>
    </dgm:pt>
    <dgm:pt modelId="{ADFAF62C-0C76-4D22-AD43-8168F94CF3BB}" type="pres">
      <dgm:prSet presAssocID="{FACF44F1-82FB-44AD-86E8-236F0383166C}" presName="node" presStyleLbl="node1" presStyleIdx="0" presStyleCnt="4">
        <dgm:presLayoutVars>
          <dgm:bulletEnabled val="1"/>
        </dgm:presLayoutVars>
      </dgm:prSet>
      <dgm:spPr/>
    </dgm:pt>
    <dgm:pt modelId="{55F0DFBB-A003-4245-A059-BBC106B21144}" type="pres">
      <dgm:prSet presAssocID="{98B6D679-D09A-421C-8053-2E2F4EED800F}" presName="sibTrans" presStyleCnt="0"/>
      <dgm:spPr/>
    </dgm:pt>
    <dgm:pt modelId="{32E0E1DB-8987-4723-93CA-FD9DBD170059}" type="pres">
      <dgm:prSet presAssocID="{249B4316-F72E-476F-9CA9-9B2E2FD1E6D0}" presName="node" presStyleLbl="node1" presStyleIdx="1" presStyleCnt="4">
        <dgm:presLayoutVars>
          <dgm:bulletEnabled val="1"/>
        </dgm:presLayoutVars>
      </dgm:prSet>
      <dgm:spPr/>
    </dgm:pt>
    <dgm:pt modelId="{DBA7396E-65D9-4F42-8632-E21B15EC25FF}" type="pres">
      <dgm:prSet presAssocID="{EA59021D-E393-4122-A1FD-144BFFFC44A5}" presName="sibTrans" presStyleCnt="0"/>
      <dgm:spPr/>
    </dgm:pt>
    <dgm:pt modelId="{98CE18AD-AAC9-4996-8940-6ADA368A39C0}" type="pres">
      <dgm:prSet presAssocID="{D803C90D-4862-4DF2-A29D-549C35084233}" presName="node" presStyleLbl="node1" presStyleIdx="2" presStyleCnt="4">
        <dgm:presLayoutVars>
          <dgm:bulletEnabled val="1"/>
        </dgm:presLayoutVars>
      </dgm:prSet>
      <dgm:spPr/>
    </dgm:pt>
    <dgm:pt modelId="{2121B81A-B8C2-487C-AE97-F15807C5707F}" type="pres">
      <dgm:prSet presAssocID="{C0B4EBB8-CB68-47BD-9A5B-CE173F0E6D89}" presName="sibTrans" presStyleCnt="0"/>
      <dgm:spPr/>
    </dgm:pt>
    <dgm:pt modelId="{AD7463A7-AAEC-48F9-84EB-17DAC45B70E2}" type="pres">
      <dgm:prSet presAssocID="{BD236C6A-C5CE-4DDB-8026-698885E56DEF}" presName="node" presStyleLbl="node1" presStyleIdx="3" presStyleCnt="4">
        <dgm:presLayoutVars>
          <dgm:bulletEnabled val="1"/>
        </dgm:presLayoutVars>
      </dgm:prSet>
      <dgm:spPr/>
    </dgm:pt>
  </dgm:ptLst>
  <dgm:cxnLst>
    <dgm:cxn modelId="{D1D02314-4AC6-4048-9070-337A6B43D9E7}" type="presOf" srcId="{D803C90D-4862-4DF2-A29D-549C35084233}" destId="{98CE18AD-AAC9-4996-8940-6ADA368A39C0}" srcOrd="0" destOrd="0" presId="urn:microsoft.com/office/officeart/2005/8/layout/default"/>
    <dgm:cxn modelId="{EA220440-81DE-488C-BABC-F3F4752AD455}" srcId="{E3E42AAB-4C3D-407D-B79A-DF6A30F40401}" destId="{BD236C6A-C5CE-4DDB-8026-698885E56DEF}" srcOrd="3" destOrd="0" parTransId="{B97C2081-CAB0-45BC-902E-B08EC9CBEED1}" sibTransId="{2BD54516-7F3B-40B3-A852-C53814441DB6}"/>
    <dgm:cxn modelId="{2CA91441-AB0B-43E2-9B4F-644CAAAF1CE5}" type="presOf" srcId="{FACF44F1-82FB-44AD-86E8-236F0383166C}" destId="{ADFAF62C-0C76-4D22-AD43-8168F94CF3BB}" srcOrd="0" destOrd="0" presId="urn:microsoft.com/office/officeart/2005/8/layout/default"/>
    <dgm:cxn modelId="{DC31516C-BF5F-453F-B973-B7B86AE1FBA7}" srcId="{E3E42AAB-4C3D-407D-B79A-DF6A30F40401}" destId="{D803C90D-4862-4DF2-A29D-549C35084233}" srcOrd="2" destOrd="0" parTransId="{A56FD003-C595-49F5-8348-02A8BFEF9D14}" sibTransId="{C0B4EBB8-CB68-47BD-9A5B-CE173F0E6D89}"/>
    <dgm:cxn modelId="{606DDF51-7DF2-46AD-952B-AADBDB60769C}" type="presOf" srcId="{BD236C6A-C5CE-4DDB-8026-698885E56DEF}" destId="{AD7463A7-AAEC-48F9-84EB-17DAC45B70E2}" srcOrd="0" destOrd="0" presId="urn:microsoft.com/office/officeart/2005/8/layout/default"/>
    <dgm:cxn modelId="{F814DD9A-4469-453C-B3CF-BFA662EEA41B}" srcId="{E3E42AAB-4C3D-407D-B79A-DF6A30F40401}" destId="{249B4316-F72E-476F-9CA9-9B2E2FD1E6D0}" srcOrd="1" destOrd="0" parTransId="{B401EB08-6BE2-43C4-BF9D-5A9CAF2BD0AA}" sibTransId="{EA59021D-E393-4122-A1FD-144BFFFC44A5}"/>
    <dgm:cxn modelId="{AECBB7C1-8524-41BC-A804-17523AD8AFBE}" srcId="{E3E42AAB-4C3D-407D-B79A-DF6A30F40401}" destId="{FACF44F1-82FB-44AD-86E8-236F0383166C}" srcOrd="0" destOrd="0" parTransId="{963D355E-724C-4E1E-8D75-ABFD320A3A7D}" sibTransId="{98B6D679-D09A-421C-8053-2E2F4EED800F}"/>
    <dgm:cxn modelId="{E5C5D5F1-794B-4AB1-AE93-96F46D2C35FE}" type="presOf" srcId="{249B4316-F72E-476F-9CA9-9B2E2FD1E6D0}" destId="{32E0E1DB-8987-4723-93CA-FD9DBD170059}" srcOrd="0" destOrd="0" presId="urn:microsoft.com/office/officeart/2005/8/layout/default"/>
    <dgm:cxn modelId="{379316FD-7775-41A6-9C61-46F5936C054F}" type="presOf" srcId="{E3E42AAB-4C3D-407D-B79A-DF6A30F40401}" destId="{220D08BA-7430-437C-B72F-2CCB04F3F208}" srcOrd="0" destOrd="0" presId="urn:microsoft.com/office/officeart/2005/8/layout/default"/>
    <dgm:cxn modelId="{788E00F4-19DD-41B0-BC7B-F45E91FBFB18}" type="presParOf" srcId="{220D08BA-7430-437C-B72F-2CCB04F3F208}" destId="{ADFAF62C-0C76-4D22-AD43-8168F94CF3BB}" srcOrd="0" destOrd="0" presId="urn:microsoft.com/office/officeart/2005/8/layout/default"/>
    <dgm:cxn modelId="{0122BBC1-EBA3-48F2-A50A-DA7EED928F2A}" type="presParOf" srcId="{220D08BA-7430-437C-B72F-2CCB04F3F208}" destId="{55F0DFBB-A003-4245-A059-BBC106B21144}" srcOrd="1" destOrd="0" presId="urn:microsoft.com/office/officeart/2005/8/layout/default"/>
    <dgm:cxn modelId="{ED14A736-E48B-40E9-B662-8E03D8696C2A}" type="presParOf" srcId="{220D08BA-7430-437C-B72F-2CCB04F3F208}" destId="{32E0E1DB-8987-4723-93CA-FD9DBD170059}" srcOrd="2" destOrd="0" presId="urn:microsoft.com/office/officeart/2005/8/layout/default"/>
    <dgm:cxn modelId="{6703E94D-8A5C-4AA3-BE0A-9B328E7D6504}" type="presParOf" srcId="{220D08BA-7430-437C-B72F-2CCB04F3F208}" destId="{DBA7396E-65D9-4F42-8632-E21B15EC25FF}" srcOrd="3" destOrd="0" presId="urn:microsoft.com/office/officeart/2005/8/layout/default"/>
    <dgm:cxn modelId="{2EABFA7D-9408-453F-9C02-2D06635E5700}" type="presParOf" srcId="{220D08BA-7430-437C-B72F-2CCB04F3F208}" destId="{98CE18AD-AAC9-4996-8940-6ADA368A39C0}" srcOrd="4" destOrd="0" presId="urn:microsoft.com/office/officeart/2005/8/layout/default"/>
    <dgm:cxn modelId="{40AE7B75-F2DA-43CD-A373-4DFA76F4477C}" type="presParOf" srcId="{220D08BA-7430-437C-B72F-2CCB04F3F208}" destId="{2121B81A-B8C2-487C-AE97-F15807C5707F}" srcOrd="5" destOrd="0" presId="urn:microsoft.com/office/officeart/2005/8/layout/default"/>
    <dgm:cxn modelId="{BDD06E39-5667-461D-B06E-132DC626FF1F}" type="presParOf" srcId="{220D08BA-7430-437C-B72F-2CCB04F3F208}" destId="{AD7463A7-AAEC-48F9-84EB-17DAC45B70E2}"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41C79-B453-4200-ADFE-721E853515F6}">
      <dsp:nvSpPr>
        <dsp:cNvPr id="0" name=""/>
        <dsp:cNvSpPr/>
      </dsp:nvSpPr>
      <dsp:spPr>
        <a:xfrm>
          <a:off x="0" y="583"/>
          <a:ext cx="10515600" cy="136537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B578D2-7ECB-47F6-9ED7-A5D9EDEC5D5D}">
      <dsp:nvSpPr>
        <dsp:cNvPr id="0" name=""/>
        <dsp:cNvSpPr/>
      </dsp:nvSpPr>
      <dsp:spPr>
        <a:xfrm>
          <a:off x="413025" y="307792"/>
          <a:ext cx="750955" cy="7509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23ECE2-EED6-4C5C-95B1-5A18CCB92F19}">
      <dsp:nvSpPr>
        <dsp:cNvPr id="0" name=""/>
        <dsp:cNvSpPr/>
      </dsp:nvSpPr>
      <dsp:spPr>
        <a:xfrm>
          <a:off x="1577005" y="583"/>
          <a:ext cx="8938594" cy="1365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502" tIns="144502" rIns="144502" bIns="144502" numCol="1" spcCol="1270" anchor="ctr" anchorCtr="0">
          <a:noAutofit/>
        </a:bodyPr>
        <a:lstStyle/>
        <a:p>
          <a:pPr marL="0" lvl="0" indent="0" algn="l" defTabSz="1244600">
            <a:lnSpc>
              <a:spcPct val="100000"/>
            </a:lnSpc>
            <a:spcBef>
              <a:spcPct val="0"/>
            </a:spcBef>
            <a:spcAft>
              <a:spcPct val="35000"/>
            </a:spcAft>
            <a:buNone/>
          </a:pPr>
          <a:r>
            <a:rPr lang="en-GB" sz="2800" kern="1200" dirty="0"/>
            <a:t>We want to see ‘</a:t>
          </a:r>
          <a:r>
            <a:rPr lang="en-GB" sz="2800" b="1" kern="1200" dirty="0"/>
            <a:t>humanity reconciled, creation restored’</a:t>
          </a:r>
          <a:endParaRPr lang="en-US" sz="2800" kern="1200" dirty="0"/>
        </a:p>
      </dsp:txBody>
      <dsp:txXfrm>
        <a:off x="1577005" y="583"/>
        <a:ext cx="8938594" cy="1365372"/>
      </dsp:txXfrm>
    </dsp:sp>
    <dsp:sp modelId="{7F1D0413-7D6C-4EC7-9392-52D0EE2C0B9F}">
      <dsp:nvSpPr>
        <dsp:cNvPr id="0" name=""/>
        <dsp:cNvSpPr/>
      </dsp:nvSpPr>
      <dsp:spPr>
        <a:xfrm>
          <a:off x="0" y="1707299"/>
          <a:ext cx="10515600" cy="136537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F2DA1C-7813-4F05-87F8-AEA7C3893233}">
      <dsp:nvSpPr>
        <dsp:cNvPr id="0" name=""/>
        <dsp:cNvSpPr/>
      </dsp:nvSpPr>
      <dsp:spPr>
        <a:xfrm>
          <a:off x="413025" y="2014508"/>
          <a:ext cx="750955" cy="7509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4AA941-BBEA-41FA-A33A-1E95BE3F66CA}">
      <dsp:nvSpPr>
        <dsp:cNvPr id="0" name=""/>
        <dsp:cNvSpPr/>
      </dsp:nvSpPr>
      <dsp:spPr>
        <a:xfrm>
          <a:off x="1577005" y="1707299"/>
          <a:ext cx="8938594" cy="1365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502" tIns="144502" rIns="144502" bIns="144502" numCol="1" spcCol="1270" anchor="ctr" anchorCtr="0">
          <a:noAutofit/>
        </a:bodyPr>
        <a:lstStyle/>
        <a:p>
          <a:pPr marL="0" lvl="0" indent="0" algn="l" defTabSz="1244600">
            <a:lnSpc>
              <a:spcPct val="100000"/>
            </a:lnSpc>
            <a:spcBef>
              <a:spcPct val="0"/>
            </a:spcBef>
            <a:spcAft>
              <a:spcPct val="35000"/>
            </a:spcAft>
            <a:buNone/>
          </a:pPr>
          <a:r>
            <a:rPr lang="en-GB" sz="2800" kern="1200" dirty="0"/>
            <a:t>We are sent to </a:t>
          </a:r>
          <a:r>
            <a:rPr lang="en-GB" sz="2800" b="1" kern="1200" dirty="0"/>
            <a:t>follow Jesus</a:t>
          </a:r>
          <a:r>
            <a:rPr lang="en-GB" sz="2800" b="0" kern="1200" dirty="0"/>
            <a:t>, to </a:t>
          </a:r>
          <a:r>
            <a:rPr lang="en-GB" sz="2800" b="1" kern="1200" dirty="0"/>
            <a:t>serve others</a:t>
          </a:r>
          <a:r>
            <a:rPr lang="en-GB" sz="2800" b="0" kern="1200" dirty="0"/>
            <a:t>, </a:t>
          </a:r>
          <a:br>
            <a:rPr lang="en-GB" sz="2800" b="0" kern="1200" dirty="0"/>
          </a:br>
          <a:r>
            <a:rPr lang="en-GB" sz="2800" b="0" kern="1200" dirty="0"/>
            <a:t>and to</a:t>
          </a:r>
          <a:r>
            <a:rPr lang="en-GB" sz="2800" b="1" kern="1200" dirty="0"/>
            <a:t> transform communities</a:t>
          </a:r>
          <a:endParaRPr lang="en-US" sz="2800" kern="1200" dirty="0"/>
        </a:p>
      </dsp:txBody>
      <dsp:txXfrm>
        <a:off x="1577005" y="1707299"/>
        <a:ext cx="8938594" cy="1365372"/>
      </dsp:txXfrm>
    </dsp:sp>
    <dsp:sp modelId="{5095EC03-8E4B-4D88-B077-2F5B337B5E60}">
      <dsp:nvSpPr>
        <dsp:cNvPr id="0" name=""/>
        <dsp:cNvSpPr/>
      </dsp:nvSpPr>
      <dsp:spPr>
        <a:xfrm>
          <a:off x="0" y="3414015"/>
          <a:ext cx="10515600" cy="136537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AF95B7-C6E4-4F74-BA49-1B25F69A00B3}">
      <dsp:nvSpPr>
        <dsp:cNvPr id="0" name=""/>
        <dsp:cNvSpPr/>
      </dsp:nvSpPr>
      <dsp:spPr>
        <a:xfrm>
          <a:off x="413025" y="3721224"/>
          <a:ext cx="750955" cy="7509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A8CD92-2E77-4E74-9F50-B5908CF91E32}">
      <dsp:nvSpPr>
        <dsp:cNvPr id="0" name=""/>
        <dsp:cNvSpPr/>
      </dsp:nvSpPr>
      <dsp:spPr>
        <a:xfrm>
          <a:off x="1577005" y="3414015"/>
          <a:ext cx="8938594" cy="1365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502" tIns="144502" rIns="144502" bIns="144502" numCol="1" spcCol="1270" anchor="ctr" anchorCtr="0">
          <a:noAutofit/>
        </a:bodyPr>
        <a:lstStyle/>
        <a:p>
          <a:pPr marL="0" lvl="0" indent="0" algn="l" defTabSz="1244600">
            <a:lnSpc>
              <a:spcPct val="100000"/>
            </a:lnSpc>
            <a:spcBef>
              <a:spcPct val="0"/>
            </a:spcBef>
            <a:spcAft>
              <a:spcPct val="35000"/>
            </a:spcAft>
            <a:buNone/>
          </a:pPr>
          <a:r>
            <a:rPr lang="en-GB" sz="2800" kern="1200" dirty="0"/>
            <a:t>By being </a:t>
          </a:r>
          <a:r>
            <a:rPr lang="en-GB" sz="2800" b="1" kern="1200" dirty="0"/>
            <a:t>open</a:t>
          </a:r>
          <a:r>
            <a:rPr lang="en-GB" sz="2800" kern="1200" dirty="0"/>
            <a:t>,</a:t>
          </a:r>
          <a:r>
            <a:rPr lang="en-GB" sz="2800" b="1" kern="1200" dirty="0"/>
            <a:t> generous</a:t>
          </a:r>
          <a:r>
            <a:rPr lang="en-GB" sz="2800" kern="1200" dirty="0"/>
            <a:t>,</a:t>
          </a:r>
          <a:r>
            <a:rPr lang="en-GB" sz="2800" b="1" kern="1200" dirty="0"/>
            <a:t> creative</a:t>
          </a:r>
          <a:r>
            <a:rPr lang="en-GB" sz="2800" kern="1200" dirty="0"/>
            <a:t>, and</a:t>
          </a:r>
          <a:r>
            <a:rPr lang="en-GB" sz="2800" b="1" kern="1200" dirty="0"/>
            <a:t> brave</a:t>
          </a:r>
          <a:endParaRPr lang="en-US" sz="2800" kern="1200" dirty="0"/>
        </a:p>
      </dsp:txBody>
      <dsp:txXfrm>
        <a:off x="1577005" y="3414015"/>
        <a:ext cx="8938594" cy="13653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FAF62C-0C76-4D22-AD43-8168F94CF3BB}">
      <dsp:nvSpPr>
        <dsp:cNvPr id="0" name=""/>
        <dsp:cNvSpPr/>
      </dsp:nvSpPr>
      <dsp:spPr>
        <a:xfrm>
          <a:off x="1397630" y="352"/>
          <a:ext cx="3676352" cy="22058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en-GB" sz="5700" kern="1200" dirty="0"/>
            <a:t>U18s</a:t>
          </a:r>
        </a:p>
      </dsp:txBody>
      <dsp:txXfrm>
        <a:off x="1397630" y="352"/>
        <a:ext cx="3676352" cy="2205811"/>
      </dsp:txXfrm>
    </dsp:sp>
    <dsp:sp modelId="{32E0E1DB-8987-4723-93CA-FD9DBD170059}">
      <dsp:nvSpPr>
        <dsp:cNvPr id="0" name=""/>
        <dsp:cNvSpPr/>
      </dsp:nvSpPr>
      <dsp:spPr>
        <a:xfrm>
          <a:off x="5441617" y="352"/>
          <a:ext cx="3676352" cy="22058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en-GB" sz="5700" kern="1200" dirty="0"/>
            <a:t>Pathways to faith</a:t>
          </a:r>
        </a:p>
      </dsp:txBody>
      <dsp:txXfrm>
        <a:off x="5441617" y="352"/>
        <a:ext cx="3676352" cy="2205811"/>
      </dsp:txXfrm>
    </dsp:sp>
    <dsp:sp modelId="{98CE18AD-AAC9-4996-8940-6ADA368A39C0}">
      <dsp:nvSpPr>
        <dsp:cNvPr id="0" name=""/>
        <dsp:cNvSpPr/>
      </dsp:nvSpPr>
      <dsp:spPr>
        <a:xfrm>
          <a:off x="3419623" y="2573799"/>
          <a:ext cx="3676352" cy="22058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en-GB" sz="5700" kern="1200" dirty="0"/>
            <a:t>Flourishing ministers</a:t>
          </a:r>
        </a:p>
      </dsp:txBody>
      <dsp:txXfrm>
        <a:off x="3419623" y="2573799"/>
        <a:ext cx="3676352" cy="22058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3A218-C2FE-42EF-B6EB-1839FAEB07FC}">
      <dsp:nvSpPr>
        <dsp:cNvPr id="0" name=""/>
        <dsp:cNvSpPr/>
      </dsp:nvSpPr>
      <dsp:spPr>
        <a:xfrm>
          <a:off x="1397630" y="352"/>
          <a:ext cx="3676352" cy="220581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GB" sz="4400" kern="1200" dirty="0"/>
            <a:t>Supporting volunteers</a:t>
          </a:r>
        </a:p>
      </dsp:txBody>
      <dsp:txXfrm>
        <a:off x="1397630" y="352"/>
        <a:ext cx="3676352" cy="2205811"/>
      </dsp:txXfrm>
    </dsp:sp>
    <dsp:sp modelId="{6C06558A-9F96-4233-A464-AC24967F7D0B}">
      <dsp:nvSpPr>
        <dsp:cNvPr id="0" name=""/>
        <dsp:cNvSpPr/>
      </dsp:nvSpPr>
      <dsp:spPr>
        <a:xfrm>
          <a:off x="5441617" y="352"/>
          <a:ext cx="3676352" cy="220581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GB" sz="4400" kern="1200" dirty="0"/>
            <a:t>Buildings that serve communities</a:t>
          </a:r>
        </a:p>
      </dsp:txBody>
      <dsp:txXfrm>
        <a:off x="5441617" y="352"/>
        <a:ext cx="3676352" cy="2205811"/>
      </dsp:txXfrm>
    </dsp:sp>
    <dsp:sp modelId="{7A096299-88BF-475A-8BD7-06632BC4BAE6}">
      <dsp:nvSpPr>
        <dsp:cNvPr id="0" name=""/>
        <dsp:cNvSpPr/>
      </dsp:nvSpPr>
      <dsp:spPr>
        <a:xfrm>
          <a:off x="3419623" y="2573799"/>
          <a:ext cx="3676352" cy="220581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GB" sz="4400" kern="1200" dirty="0"/>
            <a:t>Right forms of church in the right places</a:t>
          </a:r>
        </a:p>
      </dsp:txBody>
      <dsp:txXfrm>
        <a:off x="3419623" y="2573799"/>
        <a:ext cx="3676352" cy="22058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FAF62C-0C76-4D22-AD43-8168F94CF3BB}">
      <dsp:nvSpPr>
        <dsp:cNvPr id="0" name=""/>
        <dsp:cNvSpPr/>
      </dsp:nvSpPr>
      <dsp:spPr>
        <a:xfrm>
          <a:off x="1397630" y="352"/>
          <a:ext cx="3676352" cy="2205811"/>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GB" sz="4400" kern="1200" dirty="0"/>
            <a:t>Supporting Priority Communities</a:t>
          </a:r>
        </a:p>
      </dsp:txBody>
      <dsp:txXfrm>
        <a:off x="1397630" y="352"/>
        <a:ext cx="3676352" cy="2205811"/>
      </dsp:txXfrm>
    </dsp:sp>
    <dsp:sp modelId="{32E0E1DB-8987-4723-93CA-FD9DBD170059}">
      <dsp:nvSpPr>
        <dsp:cNvPr id="0" name=""/>
        <dsp:cNvSpPr/>
      </dsp:nvSpPr>
      <dsp:spPr>
        <a:xfrm>
          <a:off x="5441617" y="352"/>
          <a:ext cx="3676352" cy="2205811"/>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GB" sz="4400" kern="1200" dirty="0"/>
            <a:t>Carbon Net Zero</a:t>
          </a:r>
        </a:p>
      </dsp:txBody>
      <dsp:txXfrm>
        <a:off x="5441617" y="352"/>
        <a:ext cx="3676352" cy="2205811"/>
      </dsp:txXfrm>
    </dsp:sp>
    <dsp:sp modelId="{98CE18AD-AAC9-4996-8940-6ADA368A39C0}">
      <dsp:nvSpPr>
        <dsp:cNvPr id="0" name=""/>
        <dsp:cNvSpPr/>
      </dsp:nvSpPr>
      <dsp:spPr>
        <a:xfrm>
          <a:off x="1397630" y="2573799"/>
          <a:ext cx="3676352" cy="2205811"/>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GB" sz="4400" kern="1200" dirty="0"/>
            <a:t>Partnerships for Gospel Change</a:t>
          </a:r>
        </a:p>
      </dsp:txBody>
      <dsp:txXfrm>
        <a:off x="1397630" y="2573799"/>
        <a:ext cx="3676352" cy="2205811"/>
      </dsp:txXfrm>
    </dsp:sp>
    <dsp:sp modelId="{AD7463A7-AAEC-48F9-84EB-17DAC45B70E2}">
      <dsp:nvSpPr>
        <dsp:cNvPr id="0" name=""/>
        <dsp:cNvSpPr/>
      </dsp:nvSpPr>
      <dsp:spPr>
        <a:xfrm>
          <a:off x="5441617" y="2573799"/>
          <a:ext cx="3676352" cy="2205811"/>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GB" sz="4400" kern="1200" dirty="0"/>
            <a:t>Inclusion and Racial Justice</a:t>
          </a:r>
        </a:p>
      </dsp:txBody>
      <dsp:txXfrm>
        <a:off x="5441617" y="2573799"/>
        <a:ext cx="3676352" cy="220581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363A5DCF-24D9-4B45-8760-78ECD2AF1027}" type="datetimeFigureOut">
              <a:rPr lang="en-GB" smtClean="0"/>
              <a:t>20/09/2024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802D8E29-9FAF-442F-AD3F-C21EDF702CDA}" type="slidenum">
              <a:rPr lang="en-GB" smtClean="0"/>
              <a:t>‹#›</a:t>
            </a:fld>
            <a:endParaRPr lang="en-GB"/>
          </a:p>
        </p:txBody>
      </p:sp>
    </p:spTree>
    <p:extLst>
      <p:ext uri="{BB962C8B-B14F-4D97-AF65-F5344CB8AC3E}">
        <p14:creationId xmlns:p14="http://schemas.microsoft.com/office/powerpoint/2010/main" val="3337829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 to self</a:t>
            </a:r>
          </a:p>
          <a:p>
            <a:r>
              <a:rPr lang="en-GB" dirty="0"/>
              <a:t>- What's the most creative thing you’ve done so far this week???</a:t>
            </a:r>
          </a:p>
        </p:txBody>
      </p:sp>
      <p:sp>
        <p:nvSpPr>
          <p:cNvPr id="4" name="Slide Number Placeholder 3"/>
          <p:cNvSpPr>
            <a:spLocks noGrp="1"/>
          </p:cNvSpPr>
          <p:nvPr>
            <p:ph type="sldNum" sz="quarter" idx="5"/>
          </p:nvPr>
        </p:nvSpPr>
        <p:spPr/>
        <p:txBody>
          <a:bodyPr/>
          <a:lstStyle/>
          <a:p>
            <a:fld id="{802D8E29-9FAF-442F-AD3F-C21EDF702CDA}" type="slidenum">
              <a:rPr lang="en-GB" smtClean="0"/>
              <a:t>1</a:t>
            </a:fld>
            <a:endParaRPr lang="en-GB"/>
          </a:p>
        </p:txBody>
      </p:sp>
    </p:spTree>
    <p:extLst>
      <p:ext uri="{BB962C8B-B14F-4D97-AF65-F5344CB8AC3E}">
        <p14:creationId xmlns:p14="http://schemas.microsoft.com/office/powerpoint/2010/main" val="3129897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Some early good news – successes so far</a:t>
            </a:r>
          </a:p>
        </p:txBody>
      </p:sp>
      <p:sp>
        <p:nvSpPr>
          <p:cNvPr id="4" name="Slide Number Placeholder 3"/>
          <p:cNvSpPr>
            <a:spLocks noGrp="1"/>
          </p:cNvSpPr>
          <p:nvPr>
            <p:ph type="sldNum" sz="quarter" idx="5"/>
          </p:nvPr>
        </p:nvSpPr>
        <p:spPr/>
        <p:txBody>
          <a:bodyPr/>
          <a:lstStyle/>
          <a:p>
            <a:fld id="{802D8E29-9FAF-442F-AD3F-C21EDF702CDA}" type="slidenum">
              <a:rPr lang="en-GB" smtClean="0"/>
              <a:t>8</a:t>
            </a:fld>
            <a:endParaRPr lang="en-GB"/>
          </a:p>
        </p:txBody>
      </p:sp>
    </p:spTree>
    <p:extLst>
      <p:ext uri="{BB962C8B-B14F-4D97-AF65-F5344CB8AC3E}">
        <p14:creationId xmlns:p14="http://schemas.microsoft.com/office/powerpoint/2010/main" val="2019418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Some early good news – successes so far</a:t>
            </a:r>
          </a:p>
        </p:txBody>
      </p:sp>
      <p:sp>
        <p:nvSpPr>
          <p:cNvPr id="4" name="Slide Number Placeholder 3"/>
          <p:cNvSpPr>
            <a:spLocks noGrp="1"/>
          </p:cNvSpPr>
          <p:nvPr>
            <p:ph type="sldNum" sz="quarter" idx="5"/>
          </p:nvPr>
        </p:nvSpPr>
        <p:spPr/>
        <p:txBody>
          <a:bodyPr/>
          <a:lstStyle/>
          <a:p>
            <a:fld id="{802D8E29-9FAF-442F-AD3F-C21EDF702CDA}" type="slidenum">
              <a:rPr lang="en-GB" smtClean="0"/>
              <a:t>9</a:t>
            </a:fld>
            <a:endParaRPr lang="en-GB"/>
          </a:p>
        </p:txBody>
      </p:sp>
    </p:spTree>
    <p:extLst>
      <p:ext uri="{BB962C8B-B14F-4D97-AF65-F5344CB8AC3E}">
        <p14:creationId xmlns:p14="http://schemas.microsoft.com/office/powerpoint/2010/main" val="3603322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Some early good news – successes so far</a:t>
            </a:r>
          </a:p>
        </p:txBody>
      </p:sp>
      <p:sp>
        <p:nvSpPr>
          <p:cNvPr id="4" name="Slide Number Placeholder 3"/>
          <p:cNvSpPr>
            <a:spLocks noGrp="1"/>
          </p:cNvSpPr>
          <p:nvPr>
            <p:ph type="sldNum" sz="quarter" idx="5"/>
          </p:nvPr>
        </p:nvSpPr>
        <p:spPr/>
        <p:txBody>
          <a:bodyPr/>
          <a:lstStyle/>
          <a:p>
            <a:fld id="{802D8E29-9FAF-442F-AD3F-C21EDF702CDA}" type="slidenum">
              <a:rPr lang="en-GB" smtClean="0"/>
              <a:t>10</a:t>
            </a:fld>
            <a:endParaRPr lang="en-GB"/>
          </a:p>
        </p:txBody>
      </p:sp>
    </p:spTree>
    <p:extLst>
      <p:ext uri="{BB962C8B-B14F-4D97-AF65-F5344CB8AC3E}">
        <p14:creationId xmlns:p14="http://schemas.microsoft.com/office/powerpoint/2010/main" val="475181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Some early good news – successes so far</a:t>
            </a:r>
          </a:p>
        </p:txBody>
      </p:sp>
      <p:sp>
        <p:nvSpPr>
          <p:cNvPr id="4" name="Slide Number Placeholder 3"/>
          <p:cNvSpPr>
            <a:spLocks noGrp="1"/>
          </p:cNvSpPr>
          <p:nvPr>
            <p:ph type="sldNum" sz="quarter" idx="5"/>
          </p:nvPr>
        </p:nvSpPr>
        <p:spPr/>
        <p:txBody>
          <a:bodyPr/>
          <a:lstStyle/>
          <a:p>
            <a:fld id="{802D8E29-9FAF-442F-AD3F-C21EDF702CDA}" type="slidenum">
              <a:rPr lang="en-GB" smtClean="0"/>
              <a:t>11</a:t>
            </a:fld>
            <a:endParaRPr lang="en-GB"/>
          </a:p>
        </p:txBody>
      </p:sp>
    </p:spTree>
    <p:extLst>
      <p:ext uri="{BB962C8B-B14F-4D97-AF65-F5344CB8AC3E}">
        <p14:creationId xmlns:p14="http://schemas.microsoft.com/office/powerpoint/2010/main" val="11894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Some early good news – </a:t>
            </a:r>
            <a:r>
              <a:rPr lang="en-GB" dirty="0" err="1"/>
              <a:t>sucessess</a:t>
            </a:r>
            <a:r>
              <a:rPr lang="en-GB" dirty="0"/>
              <a:t> so far</a:t>
            </a:r>
          </a:p>
        </p:txBody>
      </p:sp>
      <p:sp>
        <p:nvSpPr>
          <p:cNvPr id="4" name="Slide Number Placeholder 3"/>
          <p:cNvSpPr>
            <a:spLocks noGrp="1"/>
          </p:cNvSpPr>
          <p:nvPr>
            <p:ph type="sldNum" sz="quarter" idx="5"/>
          </p:nvPr>
        </p:nvSpPr>
        <p:spPr/>
        <p:txBody>
          <a:bodyPr/>
          <a:lstStyle/>
          <a:p>
            <a:fld id="{802D8E29-9FAF-442F-AD3F-C21EDF702CDA}" type="slidenum">
              <a:rPr lang="en-GB" smtClean="0"/>
              <a:t>12</a:t>
            </a:fld>
            <a:endParaRPr lang="en-GB"/>
          </a:p>
        </p:txBody>
      </p:sp>
    </p:spTree>
    <p:extLst>
      <p:ext uri="{BB962C8B-B14F-4D97-AF65-F5344CB8AC3E}">
        <p14:creationId xmlns:p14="http://schemas.microsoft.com/office/powerpoint/2010/main" val="1757021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2D8E29-9FAF-442F-AD3F-C21EDF702CDA}" type="slidenum">
              <a:rPr lang="en-GB" smtClean="0"/>
              <a:t>15</a:t>
            </a:fld>
            <a:endParaRPr lang="en-GB"/>
          </a:p>
        </p:txBody>
      </p:sp>
    </p:spTree>
    <p:extLst>
      <p:ext uri="{BB962C8B-B14F-4D97-AF65-F5344CB8AC3E}">
        <p14:creationId xmlns:p14="http://schemas.microsoft.com/office/powerpoint/2010/main" val="33100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1" dirty="0"/>
              <a:t>We are </a:t>
            </a:r>
            <a:r>
              <a:rPr lang="en-GB" dirty="0"/>
              <a:t>the Diocese of Bristol – it's about all of us – your church is part of this</a:t>
            </a:r>
          </a:p>
          <a:p>
            <a:pPr marL="171450" indent="-171450">
              <a:buFontTx/>
              <a:buChar char="-"/>
            </a:pPr>
            <a:r>
              <a:rPr lang="en-GB" dirty="0"/>
              <a:t>Consultation =  this is based on what </a:t>
            </a:r>
            <a:r>
              <a:rPr lang="en-GB" b="1" dirty="0"/>
              <a:t>you asked for </a:t>
            </a:r>
            <a:r>
              <a:rPr lang="en-GB" b="0" dirty="0"/>
              <a:t>in 2021</a:t>
            </a:r>
          </a:p>
          <a:p>
            <a:pPr marL="171450" indent="-171450">
              <a:buFontTx/>
              <a:buChar char="-"/>
            </a:pPr>
            <a:r>
              <a:rPr lang="en-GB" dirty="0"/>
              <a:t>Investment = £6.8m so far</a:t>
            </a:r>
          </a:p>
        </p:txBody>
      </p:sp>
      <p:sp>
        <p:nvSpPr>
          <p:cNvPr id="4" name="Slide Number Placeholder 3"/>
          <p:cNvSpPr>
            <a:spLocks noGrp="1"/>
          </p:cNvSpPr>
          <p:nvPr>
            <p:ph type="sldNum" sz="quarter" idx="5"/>
          </p:nvPr>
        </p:nvSpPr>
        <p:spPr/>
        <p:txBody>
          <a:bodyPr/>
          <a:lstStyle/>
          <a:p>
            <a:fld id="{802D8E29-9FAF-442F-AD3F-C21EDF702CDA}" type="slidenum">
              <a:rPr lang="en-GB" smtClean="0"/>
              <a:t>2</a:t>
            </a:fld>
            <a:endParaRPr lang="en-GB"/>
          </a:p>
        </p:txBody>
      </p:sp>
    </p:spTree>
    <p:extLst>
      <p:ext uri="{BB962C8B-B14F-4D97-AF65-F5344CB8AC3E}">
        <p14:creationId xmlns:p14="http://schemas.microsoft.com/office/powerpoint/2010/main" val="4003721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2D8E29-9FAF-442F-AD3F-C21EDF702CDA}" type="slidenum">
              <a:rPr lang="en-GB" smtClean="0"/>
              <a:t>3</a:t>
            </a:fld>
            <a:endParaRPr lang="en-GB"/>
          </a:p>
        </p:txBody>
      </p:sp>
    </p:spTree>
    <p:extLst>
      <p:ext uri="{BB962C8B-B14F-4D97-AF65-F5344CB8AC3E}">
        <p14:creationId xmlns:p14="http://schemas.microsoft.com/office/powerpoint/2010/main" val="2827817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0" i="0" dirty="0">
                <a:solidFill>
                  <a:srgbClr val="000000"/>
                </a:solidFill>
                <a:effectLst/>
                <a:highlight>
                  <a:srgbClr val="FFFFFF"/>
                </a:highlight>
                <a:latin typeface="Gill Sans"/>
              </a:rPr>
              <a:t>We value </a:t>
            </a:r>
            <a:r>
              <a:rPr lang="en-GB" b="1" i="0" dirty="0">
                <a:solidFill>
                  <a:srgbClr val="000000"/>
                </a:solidFill>
                <a:effectLst/>
                <a:highlight>
                  <a:srgbClr val="FFFFFF"/>
                </a:highlight>
                <a:latin typeface="Gill Sans"/>
              </a:rPr>
              <a:t>openness</a:t>
            </a:r>
            <a:r>
              <a:rPr lang="en-GB" b="0" i="0" dirty="0">
                <a:solidFill>
                  <a:srgbClr val="000000"/>
                </a:solidFill>
                <a:effectLst/>
                <a:highlight>
                  <a:srgbClr val="FFFFFF"/>
                </a:highlight>
                <a:latin typeface="Gill Sans"/>
              </a:rPr>
              <a:t> and are loving and open to all. Our behaviour is welcoming – we want to be a safe, accessible, kind and welcoming space for everyone. We want our communities to feel embraced, their diverse needs met, and for them to benefit from a long-term relationship based on acceptance and love for people as God made them </a:t>
            </a:r>
          </a:p>
          <a:p>
            <a:pPr marL="171450" indent="-171450">
              <a:buFontTx/>
              <a:buChar char="-"/>
            </a:pPr>
            <a:r>
              <a:rPr lang="en-GB" b="0" i="0" dirty="0">
                <a:solidFill>
                  <a:srgbClr val="000000"/>
                </a:solidFill>
                <a:effectLst/>
                <a:highlight>
                  <a:srgbClr val="FFFFFF"/>
                </a:highlight>
                <a:latin typeface="Gill Sans"/>
              </a:rPr>
              <a:t>We value </a:t>
            </a:r>
            <a:r>
              <a:rPr lang="en-GB" b="1" i="0" dirty="0">
                <a:solidFill>
                  <a:srgbClr val="000000"/>
                </a:solidFill>
                <a:effectLst/>
                <a:highlight>
                  <a:srgbClr val="FFFFFF"/>
                </a:highlight>
                <a:latin typeface="Gill Sans"/>
              </a:rPr>
              <a:t>generosity</a:t>
            </a:r>
            <a:r>
              <a:rPr lang="en-GB" b="0" i="0" dirty="0">
                <a:solidFill>
                  <a:srgbClr val="000000"/>
                </a:solidFill>
                <a:effectLst/>
                <a:highlight>
                  <a:srgbClr val="FFFFFF"/>
                </a:highlight>
                <a:latin typeface="Gill Sans"/>
              </a:rPr>
              <a:t> and receive and give sincerely. We give our time and resources to share what we know of Jesus' love. We want our communities to feel supported and cared for in the way Jesus would do, to experience God’s love through our action and an opportunity to journey into faith if they choose.</a:t>
            </a:r>
          </a:p>
          <a:p>
            <a:pPr marL="171450" indent="-171450">
              <a:buFontTx/>
              <a:buChar char="-"/>
            </a:pPr>
            <a:r>
              <a:rPr lang="en-GB" b="0" i="0" dirty="0">
                <a:solidFill>
                  <a:srgbClr val="000000"/>
                </a:solidFill>
                <a:effectLst/>
                <a:highlight>
                  <a:srgbClr val="FFFFFF"/>
                </a:highlight>
                <a:latin typeface="Gill Sans"/>
              </a:rPr>
              <a:t>We value </a:t>
            </a:r>
            <a:r>
              <a:rPr lang="en-GB" b="1" i="0" dirty="0">
                <a:solidFill>
                  <a:srgbClr val="000000"/>
                </a:solidFill>
                <a:effectLst/>
                <a:highlight>
                  <a:srgbClr val="FFFFFF"/>
                </a:highlight>
                <a:latin typeface="Gill Sans"/>
              </a:rPr>
              <a:t>creativity</a:t>
            </a:r>
            <a:r>
              <a:rPr lang="en-GB" b="0" i="0" dirty="0">
                <a:solidFill>
                  <a:srgbClr val="000000"/>
                </a:solidFill>
                <a:effectLst/>
                <a:highlight>
                  <a:srgbClr val="FFFFFF"/>
                </a:highlight>
                <a:latin typeface="Gill Sans"/>
              </a:rPr>
              <a:t> and we cooperate with the work of the Spirit. We are faithful, rooted in faith and responsive to the Spirit. Our communities feel inspired - this is bold and joyful faith, work and worship that engages us all. We want our communities to experience a variety in projects and worship styles, celebrating tradition and innovation in connection to God.</a:t>
            </a:r>
          </a:p>
          <a:p>
            <a:pPr marL="171450" indent="-171450">
              <a:buFontTx/>
              <a:buChar char="-"/>
            </a:pPr>
            <a:r>
              <a:rPr lang="en-GB" b="0" i="0" dirty="0">
                <a:solidFill>
                  <a:srgbClr val="000000"/>
                </a:solidFill>
                <a:effectLst/>
                <a:highlight>
                  <a:srgbClr val="FFFFFF"/>
                </a:highlight>
                <a:latin typeface="Gill Sans"/>
              </a:rPr>
              <a:t>We value </a:t>
            </a:r>
            <a:r>
              <a:rPr lang="en-GB" b="1" i="0" dirty="0">
                <a:solidFill>
                  <a:srgbClr val="000000"/>
                </a:solidFill>
                <a:effectLst/>
                <a:highlight>
                  <a:srgbClr val="FFFFFF"/>
                </a:highlight>
                <a:latin typeface="Gill Sans"/>
              </a:rPr>
              <a:t>bravery</a:t>
            </a:r>
            <a:r>
              <a:rPr lang="en-GB" b="0" i="0" dirty="0">
                <a:solidFill>
                  <a:srgbClr val="000000"/>
                </a:solidFill>
                <a:effectLst/>
                <a:highlight>
                  <a:srgbClr val="FFFFFF"/>
                </a:highlight>
                <a:latin typeface="Gill Sans"/>
              </a:rPr>
              <a:t> - we are courageous with our voices and our actions. We acknowledge and learn from our past and actively effect positive change in the world. We want our communities to feel empowered as they are listened to, supported, and partnered with in seeking transformational change. The collective voices and actions of our community will help to bring about transformational change.</a:t>
            </a:r>
          </a:p>
          <a:p>
            <a:pPr marL="171450" indent="-171450">
              <a:buFontTx/>
              <a:buChar char="-"/>
            </a:pPr>
            <a:endParaRPr lang="en-GB" b="0" i="0" dirty="0">
              <a:solidFill>
                <a:srgbClr val="000000"/>
              </a:solidFill>
              <a:effectLst/>
              <a:highlight>
                <a:srgbClr val="FFFFFF"/>
              </a:highlight>
              <a:latin typeface="Gill Sans"/>
            </a:endParaRPr>
          </a:p>
          <a:p>
            <a:pPr marL="171450" indent="-171450">
              <a:buFontTx/>
              <a:buChar char="-"/>
            </a:pPr>
            <a:r>
              <a:rPr lang="en-GB" b="0" i="0" dirty="0">
                <a:solidFill>
                  <a:srgbClr val="000000"/>
                </a:solidFill>
                <a:effectLst/>
                <a:highlight>
                  <a:srgbClr val="FFFFFF"/>
                </a:highlight>
                <a:latin typeface="Gill Sans"/>
              </a:rPr>
              <a:t>There are small group study guides on the four values to download from the diocese website</a:t>
            </a:r>
            <a:endParaRPr lang="en-GB" dirty="0"/>
          </a:p>
        </p:txBody>
      </p:sp>
      <p:sp>
        <p:nvSpPr>
          <p:cNvPr id="4" name="Slide Number Placeholder 3"/>
          <p:cNvSpPr>
            <a:spLocks noGrp="1"/>
          </p:cNvSpPr>
          <p:nvPr>
            <p:ph type="sldNum" sz="quarter" idx="5"/>
          </p:nvPr>
        </p:nvSpPr>
        <p:spPr/>
        <p:txBody>
          <a:bodyPr/>
          <a:lstStyle/>
          <a:p>
            <a:fld id="{802D8E29-9FAF-442F-AD3F-C21EDF702CDA}" type="slidenum">
              <a:rPr lang="en-GB" smtClean="0"/>
              <a:t>3</a:t>
            </a:fld>
            <a:endParaRPr lang="en-GB"/>
          </a:p>
        </p:txBody>
      </p:sp>
    </p:spTree>
    <p:extLst>
      <p:ext uri="{BB962C8B-B14F-4D97-AF65-F5344CB8AC3E}">
        <p14:creationId xmlns:p14="http://schemas.microsoft.com/office/powerpoint/2010/main" val="3294748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Transformed – not </a:t>
            </a:r>
            <a:r>
              <a:rPr lang="en-GB" b="1" dirty="0"/>
              <a:t>tweaked</a:t>
            </a:r>
            <a:r>
              <a:rPr lang="en-GB" dirty="0"/>
              <a:t>! Especially Culture – we will be thinking differently</a:t>
            </a:r>
          </a:p>
        </p:txBody>
      </p:sp>
      <p:sp>
        <p:nvSpPr>
          <p:cNvPr id="4" name="Slide Number Placeholder 3"/>
          <p:cNvSpPr>
            <a:spLocks noGrp="1"/>
          </p:cNvSpPr>
          <p:nvPr>
            <p:ph type="sldNum" sz="quarter" idx="5"/>
          </p:nvPr>
        </p:nvSpPr>
        <p:spPr/>
        <p:txBody>
          <a:bodyPr/>
          <a:lstStyle/>
          <a:p>
            <a:fld id="{802D8E29-9FAF-442F-AD3F-C21EDF702CDA}" type="slidenum">
              <a:rPr lang="en-GB" smtClean="0"/>
              <a:t>4</a:t>
            </a:fld>
            <a:endParaRPr lang="en-GB"/>
          </a:p>
        </p:txBody>
      </p:sp>
    </p:spTree>
    <p:extLst>
      <p:ext uri="{BB962C8B-B14F-4D97-AF65-F5344CB8AC3E}">
        <p14:creationId xmlns:p14="http://schemas.microsoft.com/office/powerpoint/2010/main" val="3253253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Tx/>
              <a:buChar char="-"/>
            </a:pPr>
            <a:r>
              <a:rPr lang="en-GB" b="1" dirty="0"/>
              <a:t>U18s</a:t>
            </a:r>
            <a:r>
              <a:rPr lang="en-GB" b="0" dirty="0"/>
              <a:t> – growing faith lens</a:t>
            </a:r>
          </a:p>
          <a:p>
            <a:pPr marL="171450" indent="-171450" algn="l">
              <a:buFontTx/>
              <a:buChar char="-"/>
            </a:pPr>
            <a:endParaRPr lang="en-GB" b="0" dirty="0"/>
          </a:p>
          <a:p>
            <a:pPr marL="171450" indent="-171450" algn="l">
              <a:buFontTx/>
              <a:buChar char="-"/>
            </a:pPr>
            <a:r>
              <a:rPr lang="en-GB" b="1" dirty="0"/>
              <a:t>Pathways to faith</a:t>
            </a:r>
          </a:p>
          <a:p>
            <a:pPr marL="171450" indent="-171450" algn="l">
              <a:buFontTx/>
              <a:buChar char="-"/>
            </a:pPr>
            <a:r>
              <a:rPr lang="en-GB" b="0" i="0" dirty="0">
                <a:solidFill>
                  <a:srgbClr val="333333"/>
                </a:solidFill>
                <a:effectLst/>
                <a:highlight>
                  <a:srgbClr val="EDEEF4"/>
                </a:highlight>
                <a:latin typeface="Gill Sans"/>
              </a:rPr>
              <a:t>a Diocesan Rhythm of Life;</a:t>
            </a:r>
          </a:p>
          <a:p>
            <a:pPr marL="171450" indent="-171450" algn="l">
              <a:buFontTx/>
              <a:buChar char="-"/>
            </a:pPr>
            <a:r>
              <a:rPr lang="en-GB" b="0" i="0" dirty="0">
                <a:solidFill>
                  <a:srgbClr val="333333"/>
                </a:solidFill>
                <a:effectLst/>
                <a:highlight>
                  <a:srgbClr val="EDEEF4"/>
                </a:highlight>
                <a:latin typeface="Gill Sans"/>
              </a:rPr>
              <a:t>training for small group leaders (experienced or new);</a:t>
            </a:r>
          </a:p>
          <a:p>
            <a:pPr marL="171450" indent="-171450" algn="l">
              <a:buFontTx/>
              <a:buChar char="-"/>
            </a:pPr>
            <a:r>
              <a:rPr lang="en-GB" b="0" i="0" dirty="0">
                <a:solidFill>
                  <a:srgbClr val="333333"/>
                </a:solidFill>
                <a:effectLst/>
                <a:highlight>
                  <a:srgbClr val="EDEEF4"/>
                </a:highlight>
                <a:latin typeface="Gill Sans"/>
              </a:rPr>
              <a:t>Workplace </a:t>
            </a:r>
            <a:r>
              <a:rPr lang="en-GB" b="0" i="0" dirty="0" err="1">
                <a:solidFill>
                  <a:srgbClr val="333333"/>
                </a:solidFill>
                <a:effectLst/>
                <a:highlight>
                  <a:srgbClr val="EDEEF4"/>
                </a:highlight>
                <a:latin typeface="Gill Sans"/>
              </a:rPr>
              <a:t>wayfinders</a:t>
            </a:r>
            <a:endParaRPr lang="en-GB" b="0" i="0" dirty="0">
              <a:solidFill>
                <a:srgbClr val="333333"/>
              </a:solidFill>
              <a:effectLst/>
              <a:highlight>
                <a:srgbClr val="EDEEF4"/>
              </a:highlight>
              <a:latin typeface="Gill Sans"/>
            </a:endParaRPr>
          </a:p>
          <a:p>
            <a:pPr marL="171450" indent="-171450" algn="l">
              <a:buFontTx/>
              <a:buChar char="-"/>
            </a:pPr>
            <a:r>
              <a:rPr lang="en-GB" b="0" i="0" dirty="0">
                <a:solidFill>
                  <a:srgbClr val="333333"/>
                </a:solidFill>
                <a:effectLst/>
                <a:highlight>
                  <a:srgbClr val="EDEEF4"/>
                </a:highlight>
                <a:latin typeface="Gill Sans"/>
              </a:rPr>
              <a:t>Young preachers</a:t>
            </a:r>
          </a:p>
          <a:p>
            <a:pPr marL="171450" indent="-171450" algn="l">
              <a:buFontTx/>
              <a:buChar char="-"/>
            </a:pPr>
            <a:r>
              <a:rPr lang="en-GB" b="0" i="0" dirty="0">
                <a:solidFill>
                  <a:srgbClr val="333333"/>
                </a:solidFill>
                <a:effectLst/>
                <a:highlight>
                  <a:srgbClr val="EDEEF4"/>
                </a:highlight>
                <a:latin typeface="Gill Sans"/>
              </a:rPr>
              <a:t>diocesan conferences exploring themes of discipleship and evangelism and sharing good practice from across the diocese;</a:t>
            </a:r>
          </a:p>
          <a:p>
            <a:pPr marL="171450" indent="-171450" algn="l">
              <a:buFontTx/>
              <a:buChar char="-"/>
            </a:pPr>
            <a:r>
              <a:rPr lang="en-GB" b="0" i="0" dirty="0">
                <a:solidFill>
                  <a:srgbClr val="333333"/>
                </a:solidFill>
                <a:effectLst/>
                <a:highlight>
                  <a:srgbClr val="EDEEF4"/>
                </a:highlight>
                <a:latin typeface="Gill Sans"/>
              </a:rPr>
              <a:t>offering consultancy support through the team to help parishes and mission areas develop a culture of discipleship and evangelism;</a:t>
            </a:r>
          </a:p>
          <a:p>
            <a:pPr marL="171450" indent="-171450" algn="l">
              <a:buFontTx/>
              <a:buChar char="-"/>
            </a:pPr>
            <a:r>
              <a:rPr lang="en-GB" b="0" i="0" dirty="0">
                <a:solidFill>
                  <a:srgbClr val="333333"/>
                </a:solidFill>
                <a:effectLst/>
                <a:highlight>
                  <a:srgbClr val="EDEEF4"/>
                </a:highlight>
                <a:latin typeface="Gill Sans"/>
              </a:rPr>
              <a:t>signposting resources.</a:t>
            </a:r>
          </a:p>
          <a:p>
            <a:pPr marL="0" indent="0">
              <a:buFontTx/>
              <a:buNone/>
            </a:pPr>
            <a:endParaRPr lang="en-GB" dirty="0"/>
          </a:p>
          <a:p>
            <a:pPr marL="171450" indent="-171450">
              <a:buFontTx/>
              <a:buChar char="-"/>
            </a:pPr>
            <a:r>
              <a:rPr lang="en-GB" b="1" dirty="0"/>
              <a:t>Flourishing ministers</a:t>
            </a:r>
          </a:p>
          <a:p>
            <a:pPr marL="171450" indent="-171450">
              <a:buFontTx/>
              <a:buChar char="-"/>
            </a:pPr>
            <a:r>
              <a:rPr lang="en-GB" b="0" dirty="0"/>
              <a:t>Coaching programme</a:t>
            </a:r>
          </a:p>
          <a:p>
            <a:pPr marL="171450" indent="-171450">
              <a:buFontTx/>
              <a:buChar char="-"/>
            </a:pPr>
            <a:r>
              <a:rPr lang="en-GB" b="0" dirty="0"/>
              <a:t>Admin support (hubs)</a:t>
            </a:r>
          </a:p>
          <a:p>
            <a:pPr marL="171450" indent="-171450">
              <a:buFontTx/>
              <a:buChar char="-"/>
            </a:pPr>
            <a:r>
              <a:rPr lang="en-GB" b="0" dirty="0"/>
              <a:t>Wellbeing and training support – leadership development</a:t>
            </a:r>
          </a:p>
          <a:p>
            <a:pPr marL="171450" indent="-171450">
              <a:buFontTx/>
              <a:buChar char="-"/>
            </a:pPr>
            <a:endParaRPr lang="en-GB" b="0" dirty="0"/>
          </a:p>
        </p:txBody>
      </p:sp>
      <p:sp>
        <p:nvSpPr>
          <p:cNvPr id="4" name="Slide Number Placeholder 3"/>
          <p:cNvSpPr>
            <a:spLocks noGrp="1"/>
          </p:cNvSpPr>
          <p:nvPr>
            <p:ph type="sldNum" sz="quarter" idx="5"/>
          </p:nvPr>
        </p:nvSpPr>
        <p:spPr/>
        <p:txBody>
          <a:bodyPr/>
          <a:lstStyle/>
          <a:p>
            <a:fld id="{802D8E29-9FAF-442F-AD3F-C21EDF702CDA}" type="slidenum">
              <a:rPr lang="en-GB" smtClean="0"/>
              <a:t>5</a:t>
            </a:fld>
            <a:endParaRPr lang="en-GB"/>
          </a:p>
        </p:txBody>
      </p:sp>
    </p:spTree>
    <p:extLst>
      <p:ext uri="{BB962C8B-B14F-4D97-AF65-F5344CB8AC3E}">
        <p14:creationId xmlns:p14="http://schemas.microsoft.com/office/powerpoint/2010/main" val="2803490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Tx/>
              <a:buChar char="-"/>
            </a:pPr>
            <a:r>
              <a:rPr lang="en-GB" b="1" dirty="0"/>
              <a:t>Supporting volunteers</a:t>
            </a:r>
          </a:p>
          <a:p>
            <a:pPr marL="171450" indent="-171450" algn="l">
              <a:buFontTx/>
              <a:buChar char="-"/>
            </a:pPr>
            <a:r>
              <a:rPr lang="en-GB" b="0" dirty="0"/>
              <a:t>Toolkits / training / recruitment support (see later)</a:t>
            </a:r>
          </a:p>
          <a:p>
            <a:pPr marL="171450" indent="-171450" algn="l">
              <a:buFontTx/>
              <a:buChar char="-"/>
            </a:pPr>
            <a:endParaRPr lang="en-GB" b="0" dirty="0"/>
          </a:p>
          <a:p>
            <a:pPr marL="171450" indent="-171450" algn="l">
              <a:buFontTx/>
              <a:buChar char="-"/>
            </a:pPr>
            <a:r>
              <a:rPr lang="en-GB" b="1" dirty="0"/>
              <a:t>Buildings</a:t>
            </a:r>
          </a:p>
          <a:p>
            <a:pPr marL="171450" indent="-171450" algn="l">
              <a:buFontTx/>
              <a:buChar char="-"/>
            </a:pPr>
            <a:r>
              <a:rPr lang="en-GB" b="0" i="0" dirty="0">
                <a:solidFill>
                  <a:srgbClr val="333333"/>
                </a:solidFill>
                <a:effectLst/>
                <a:highlight>
                  <a:srgbClr val="EDEEF4"/>
                </a:highlight>
                <a:latin typeface="Gill Sans"/>
              </a:rPr>
              <a:t>Income generation / redevelopment etc</a:t>
            </a:r>
          </a:p>
          <a:p>
            <a:pPr marL="0" indent="0">
              <a:buFontTx/>
              <a:buNone/>
            </a:pPr>
            <a:endParaRPr lang="en-GB" dirty="0"/>
          </a:p>
          <a:p>
            <a:pPr marL="171450" indent="-171450">
              <a:buFontTx/>
              <a:buChar char="-"/>
            </a:pPr>
            <a:r>
              <a:rPr lang="en-GB" b="1" dirty="0"/>
              <a:t>Flourishing ministers</a:t>
            </a:r>
          </a:p>
          <a:p>
            <a:pPr marL="171450" indent="-171450">
              <a:buFontTx/>
              <a:buChar char="-"/>
            </a:pPr>
            <a:r>
              <a:rPr lang="en-GB" b="0" dirty="0"/>
              <a:t>Mission Areas / Fresh Expressions / Planting and grafting</a:t>
            </a:r>
          </a:p>
          <a:p>
            <a:pPr marL="171450" indent="-171450">
              <a:buFontTx/>
              <a:buChar char="-"/>
            </a:pPr>
            <a:endParaRPr lang="en-GB" b="0" dirty="0"/>
          </a:p>
        </p:txBody>
      </p:sp>
      <p:sp>
        <p:nvSpPr>
          <p:cNvPr id="4" name="Slide Number Placeholder 3"/>
          <p:cNvSpPr>
            <a:spLocks noGrp="1"/>
          </p:cNvSpPr>
          <p:nvPr>
            <p:ph type="sldNum" sz="quarter" idx="5"/>
          </p:nvPr>
        </p:nvSpPr>
        <p:spPr/>
        <p:txBody>
          <a:bodyPr/>
          <a:lstStyle/>
          <a:p>
            <a:fld id="{802D8E29-9FAF-442F-AD3F-C21EDF702CDA}" type="slidenum">
              <a:rPr lang="en-GB" smtClean="0"/>
              <a:t>6</a:t>
            </a:fld>
            <a:endParaRPr lang="en-GB"/>
          </a:p>
        </p:txBody>
      </p:sp>
    </p:spTree>
    <p:extLst>
      <p:ext uri="{BB962C8B-B14F-4D97-AF65-F5344CB8AC3E}">
        <p14:creationId xmlns:p14="http://schemas.microsoft.com/office/powerpoint/2010/main" val="3265972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Tx/>
              <a:buChar char="-"/>
            </a:pPr>
            <a:r>
              <a:rPr lang="en-GB" b="1" dirty="0"/>
              <a:t>PCN</a:t>
            </a:r>
          </a:p>
          <a:p>
            <a:pPr marL="171450" indent="-171450" algn="l">
              <a:buFontTx/>
              <a:buChar char="-"/>
            </a:pPr>
            <a:r>
              <a:rPr lang="en-GB" b="0" dirty="0"/>
              <a:t>Specific investment in those in the top 12.5% of the IMD – historically under invested in – less well resourced – injustice issue</a:t>
            </a:r>
          </a:p>
          <a:p>
            <a:pPr marL="171450" indent="-171450" algn="l">
              <a:buFontTx/>
              <a:buChar char="-"/>
            </a:pPr>
            <a:endParaRPr lang="en-GB" b="0" dirty="0"/>
          </a:p>
          <a:p>
            <a:pPr marL="171450" indent="-171450" algn="l">
              <a:buFontTx/>
              <a:buChar char="-"/>
            </a:pPr>
            <a:r>
              <a:rPr lang="en-GB" b="1" dirty="0"/>
              <a:t>CNZ</a:t>
            </a:r>
          </a:p>
          <a:p>
            <a:pPr marL="171450" indent="-171450" algn="l">
              <a:buFontTx/>
              <a:buChar char="-"/>
            </a:pPr>
            <a:r>
              <a:rPr lang="en-GB" b="0" i="0" dirty="0">
                <a:solidFill>
                  <a:srgbClr val="333333"/>
                </a:solidFill>
                <a:effectLst/>
                <a:highlight>
                  <a:srgbClr val="EDEEF4"/>
                </a:highlight>
                <a:latin typeface="Gill Sans"/>
              </a:rPr>
              <a:t>Buildings… investment to decarbonise all vicarages - £6m outside of national church investment, plus £10k per church following paid for energy audit… support of local champions</a:t>
            </a:r>
          </a:p>
          <a:p>
            <a:pPr marL="0" indent="0">
              <a:buFontTx/>
              <a:buNone/>
            </a:pPr>
            <a:endParaRPr lang="en-GB" dirty="0"/>
          </a:p>
          <a:p>
            <a:pPr marL="171450" indent="-171450">
              <a:buFontTx/>
              <a:buChar char="-"/>
            </a:pPr>
            <a:r>
              <a:rPr lang="en-GB" b="1" dirty="0"/>
              <a:t>Partnerships</a:t>
            </a:r>
          </a:p>
          <a:p>
            <a:pPr marL="171450" indent="-171450">
              <a:buFontTx/>
              <a:buChar char="-"/>
            </a:pPr>
            <a:r>
              <a:rPr lang="en-GB" b="0" dirty="0"/>
              <a:t>Partnership with other 3</a:t>
            </a:r>
            <a:r>
              <a:rPr lang="en-GB" b="0" baseline="30000" dirty="0"/>
              <a:t>rd</a:t>
            </a:r>
            <a:r>
              <a:rPr lang="en-GB" b="0" dirty="0"/>
              <a:t> sector organisations, as well as fundraising opportunities</a:t>
            </a:r>
          </a:p>
          <a:p>
            <a:pPr marL="171450" indent="-171450">
              <a:buFontTx/>
              <a:buChar char="-"/>
            </a:pPr>
            <a:endParaRPr lang="en-GB" b="0" dirty="0"/>
          </a:p>
          <a:p>
            <a:pPr marL="171450" indent="-171450">
              <a:buFontTx/>
              <a:buChar char="-"/>
            </a:pPr>
            <a:r>
              <a:rPr lang="en-GB" b="1" dirty="0"/>
              <a:t>Inclusion / RJ</a:t>
            </a:r>
          </a:p>
          <a:p>
            <a:pPr marL="171450" indent="-171450">
              <a:buFontTx/>
              <a:buChar char="-"/>
            </a:pPr>
            <a:r>
              <a:rPr lang="en-GB" b="0" dirty="0"/>
              <a:t>Disability, mental health, racial justice – out churches on the whole do not look like our communities… why not? Support training for congregations – targeted support for GMH and UKME clergy which are also under-represented in our institution…</a:t>
            </a:r>
          </a:p>
          <a:p>
            <a:pPr marL="171450" indent="-171450">
              <a:buFontTx/>
              <a:buChar char="-"/>
            </a:pPr>
            <a:endParaRPr lang="en-GB" b="0" dirty="0"/>
          </a:p>
        </p:txBody>
      </p:sp>
      <p:sp>
        <p:nvSpPr>
          <p:cNvPr id="4" name="Slide Number Placeholder 3"/>
          <p:cNvSpPr>
            <a:spLocks noGrp="1"/>
          </p:cNvSpPr>
          <p:nvPr>
            <p:ph type="sldNum" sz="quarter" idx="5"/>
          </p:nvPr>
        </p:nvSpPr>
        <p:spPr/>
        <p:txBody>
          <a:bodyPr/>
          <a:lstStyle/>
          <a:p>
            <a:fld id="{802D8E29-9FAF-442F-AD3F-C21EDF702CDA}" type="slidenum">
              <a:rPr lang="en-GB" smtClean="0"/>
              <a:t>7</a:t>
            </a:fld>
            <a:endParaRPr lang="en-GB"/>
          </a:p>
        </p:txBody>
      </p:sp>
    </p:spTree>
    <p:extLst>
      <p:ext uri="{BB962C8B-B14F-4D97-AF65-F5344CB8AC3E}">
        <p14:creationId xmlns:p14="http://schemas.microsoft.com/office/powerpoint/2010/main" val="659973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2D8E29-9FAF-442F-AD3F-C21EDF702CDA}" type="slidenum">
              <a:rPr lang="en-GB" smtClean="0"/>
              <a:t>13</a:t>
            </a:fld>
            <a:endParaRPr lang="en-GB"/>
          </a:p>
        </p:txBody>
      </p:sp>
    </p:spTree>
    <p:extLst>
      <p:ext uri="{BB962C8B-B14F-4D97-AF65-F5344CB8AC3E}">
        <p14:creationId xmlns:p14="http://schemas.microsoft.com/office/powerpoint/2010/main" val="3970920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9C6EDD-7E21-F4B9-25AB-78F30B30EDF2}"/>
              </a:ext>
            </a:extLst>
          </p:cNvPr>
          <p:cNvSpPr/>
          <p:nvPr userDrawn="1"/>
        </p:nvSpPr>
        <p:spPr>
          <a:xfrm>
            <a:off x="0" y="-1"/>
            <a:ext cx="12192000" cy="139605"/>
          </a:xfrm>
          <a:prstGeom prst="rect">
            <a:avLst/>
          </a:prstGeom>
          <a:solidFill>
            <a:srgbClr val="2CB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3" name="Content Placeholder 12">
            <a:extLst>
              <a:ext uri="{FF2B5EF4-FFF2-40B4-BE49-F238E27FC236}">
                <a16:creationId xmlns:a16="http://schemas.microsoft.com/office/drawing/2014/main" id="{480684BA-70CC-E832-D3E2-26BFD8F06910}"/>
              </a:ext>
            </a:extLst>
          </p:cNvPr>
          <p:cNvSpPr>
            <a:spLocks noGrp="1"/>
          </p:cNvSpPr>
          <p:nvPr>
            <p:ph sz="quarter" idx="10" hasCustomPrompt="1"/>
          </p:nvPr>
        </p:nvSpPr>
        <p:spPr>
          <a:xfrm>
            <a:off x="1613165" y="2160485"/>
            <a:ext cx="8965670" cy="2373819"/>
          </a:xfrm>
          <a:prstGeom prst="rect">
            <a:avLst/>
          </a:prstGeom>
        </p:spPr>
        <p:txBody>
          <a:bodyPr/>
          <a:lstStyle>
            <a:lvl1pPr marL="0" indent="0" rtl="0">
              <a:buNone/>
              <a:defRPr/>
            </a:lvl1pPr>
            <a:lvl2pPr rtl="0">
              <a:defRPr/>
            </a:lvl2pPr>
            <a:lvl3pPr rtl="0">
              <a:defRPr/>
            </a:lvl3pPr>
            <a:lvl4pPr rtl="0">
              <a:defRPr/>
            </a:lvl4pPr>
            <a:lvl5pPr rtl="0">
              <a:defRPr/>
            </a:lvl5pPr>
          </a:lstStyle>
          <a:p>
            <a:pPr algn="ctr"/>
            <a:r>
              <a:rPr lang="en-GB" sz="4800" b="1" dirty="0">
                <a:solidFill>
                  <a:srgbClr val="281D58"/>
                </a:solidFill>
                <a:effectLst/>
                <a:latin typeface="Arial" panose="020B0604020202020204" pitchFamily="34" charset="0"/>
                <a:ea typeface="Calibri" panose="020F0502020204030204" pitchFamily="34" charset="0"/>
                <a:cs typeface="Arial" panose="020B0604020202020204" pitchFamily="34" charset="0"/>
              </a:rPr>
              <a:t>Title of presentation</a:t>
            </a:r>
          </a:p>
          <a:p>
            <a:pPr algn="ctr"/>
            <a:endParaRPr lang="en-GB" sz="1600" dirty="0">
              <a:solidFill>
                <a:srgbClr val="281D58"/>
              </a:solidFill>
              <a:effectLst/>
              <a:latin typeface="Arial" panose="020B0604020202020204" pitchFamily="34" charset="0"/>
              <a:ea typeface="Calibri" panose="020F0502020204030204" pitchFamily="34" charset="0"/>
              <a:cs typeface="Arial" panose="020B0604020202020204" pitchFamily="34" charset="0"/>
            </a:endParaRPr>
          </a:p>
          <a:p>
            <a:pPr algn="ctr"/>
            <a:r>
              <a:rPr lang="en-GB" sz="2800" dirty="0">
                <a:solidFill>
                  <a:srgbClr val="281D58"/>
                </a:solidFill>
                <a:effectLst/>
                <a:latin typeface="Arial" panose="020B0604020202020204" pitchFamily="34" charset="0"/>
                <a:ea typeface="Calibri" panose="020F0502020204030204" pitchFamily="34" charset="0"/>
                <a:cs typeface="Arial" panose="020B0604020202020204" pitchFamily="34" charset="0"/>
              </a:rPr>
              <a:t>Subtitle of </a:t>
            </a:r>
          </a:p>
          <a:p>
            <a:pPr algn="ctr"/>
            <a:r>
              <a:rPr lang="en-GB" sz="2800" dirty="0">
                <a:solidFill>
                  <a:srgbClr val="281D58"/>
                </a:solidFill>
                <a:effectLst/>
                <a:latin typeface="Arial" panose="020B0604020202020204" pitchFamily="34" charset="0"/>
                <a:ea typeface="Calibri" panose="020F0502020204030204" pitchFamily="34" charset="0"/>
                <a:cs typeface="Arial" panose="020B0604020202020204" pitchFamily="34" charset="0"/>
              </a:rPr>
              <a:t>presentation</a:t>
            </a:r>
          </a:p>
        </p:txBody>
      </p:sp>
    </p:spTree>
    <p:extLst>
      <p:ext uri="{BB962C8B-B14F-4D97-AF65-F5344CB8AC3E}">
        <p14:creationId xmlns:p14="http://schemas.microsoft.com/office/powerpoint/2010/main" val="3951561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672E6A-8563-456F-CF3F-C03F7BBBDF67}"/>
              </a:ext>
            </a:extLst>
          </p:cNvPr>
          <p:cNvSpPr>
            <a:spLocks noGrp="1"/>
          </p:cNvSpPr>
          <p:nvPr>
            <p:ph idx="1" hasCustomPrompt="1"/>
          </p:nvPr>
        </p:nvSpPr>
        <p:spPr>
          <a:xfrm>
            <a:off x="838200" y="1396991"/>
            <a:ext cx="10515600" cy="4779972"/>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pPr lvl="0"/>
            <a:r>
              <a:rPr lang="en-GB" dirty="0"/>
              <a:t>More information</a:t>
            </a:r>
          </a:p>
        </p:txBody>
      </p:sp>
      <p:cxnSp>
        <p:nvCxnSpPr>
          <p:cNvPr id="8" name="Straight Connector 7">
            <a:extLst>
              <a:ext uri="{FF2B5EF4-FFF2-40B4-BE49-F238E27FC236}">
                <a16:creationId xmlns:a16="http://schemas.microsoft.com/office/drawing/2014/main" id="{FAD77772-7603-7BBB-51F7-1B58B25574D9}"/>
              </a:ext>
            </a:extLst>
          </p:cNvPr>
          <p:cNvCxnSpPr>
            <a:cxnSpLocks/>
          </p:cNvCxnSpPr>
          <p:nvPr userDrawn="1"/>
        </p:nvCxnSpPr>
        <p:spPr>
          <a:xfrm>
            <a:off x="838200" y="1253061"/>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299BEB88-64B5-EF48-610A-405E0C9D384D}"/>
              </a:ext>
            </a:extLst>
          </p:cNvPr>
          <p:cNvSpPr>
            <a:spLocks noGrp="1"/>
          </p:cNvSpPr>
          <p:nvPr>
            <p:ph sz="quarter" idx="11" hasCustomPrompt="1"/>
          </p:nvPr>
        </p:nvSpPr>
        <p:spPr>
          <a:xfrm>
            <a:off x="838200" y="465138"/>
            <a:ext cx="10515600" cy="643994"/>
          </a:xfrm>
          <a:prstGeom prst="rect">
            <a:avLst/>
          </a:prstGeom>
        </p:spPr>
        <p:txBody>
          <a:bodyPr/>
          <a:lstStyle>
            <a:lvl1pPr marL="0" indent="0">
              <a:buNone/>
              <a:defRPr sz="3500" b="1">
                <a:solidFill>
                  <a:srgbClr val="281D58"/>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Page title</a:t>
            </a:r>
          </a:p>
          <a:p>
            <a:pPr lvl="0"/>
            <a:endParaRPr lang="en-GB" dirty="0"/>
          </a:p>
        </p:txBody>
      </p:sp>
    </p:spTree>
    <p:extLst>
      <p:ext uri="{BB962C8B-B14F-4D97-AF65-F5344CB8AC3E}">
        <p14:creationId xmlns:p14="http://schemas.microsoft.com/office/powerpoint/2010/main" val="85496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3296E431-93F6-A62A-9800-4AEA82EAA28D}"/>
              </a:ext>
            </a:extLst>
          </p:cNvPr>
          <p:cNvSpPr>
            <a:spLocks noGrp="1"/>
          </p:cNvSpPr>
          <p:nvPr>
            <p:ph type="pic" idx="1"/>
          </p:nvPr>
        </p:nvSpPr>
        <p:spPr>
          <a:xfrm>
            <a:off x="1270000" y="1538919"/>
            <a:ext cx="9651999" cy="472641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9" name="Content Placeholder 15">
            <a:extLst>
              <a:ext uri="{FF2B5EF4-FFF2-40B4-BE49-F238E27FC236}">
                <a16:creationId xmlns:a16="http://schemas.microsoft.com/office/drawing/2014/main" id="{E716D22C-F018-0231-BA7F-2C2D7745865A}"/>
              </a:ext>
            </a:extLst>
          </p:cNvPr>
          <p:cNvSpPr>
            <a:spLocks noGrp="1"/>
          </p:cNvSpPr>
          <p:nvPr>
            <p:ph sz="quarter" idx="11" hasCustomPrompt="1"/>
          </p:nvPr>
        </p:nvSpPr>
        <p:spPr>
          <a:xfrm>
            <a:off x="838200" y="465138"/>
            <a:ext cx="10515600" cy="643994"/>
          </a:xfrm>
          <a:prstGeom prst="rect">
            <a:avLst/>
          </a:prstGeom>
        </p:spPr>
        <p:txBody>
          <a:bodyPr/>
          <a:lstStyle>
            <a:lvl1pPr marL="0" indent="0">
              <a:buNone/>
              <a:defRPr sz="3500" b="1">
                <a:solidFill>
                  <a:srgbClr val="281D58"/>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Page title</a:t>
            </a:r>
          </a:p>
          <a:p>
            <a:pPr lvl="0"/>
            <a:endParaRPr lang="en-GB" dirty="0"/>
          </a:p>
        </p:txBody>
      </p:sp>
    </p:spTree>
    <p:extLst>
      <p:ext uri="{BB962C8B-B14F-4D97-AF65-F5344CB8AC3E}">
        <p14:creationId xmlns:p14="http://schemas.microsoft.com/office/powerpoint/2010/main" val="3515554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0DC5C0-E408-E735-8834-13CB7B1B113F}"/>
              </a:ext>
            </a:extLst>
          </p:cNvPr>
          <p:cNvSpPr>
            <a:spLocks noGrp="1"/>
          </p:cNvSpPr>
          <p:nvPr>
            <p:ph sz="half" idx="1" hasCustomPrompt="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stStyle>
          <a:p>
            <a:pPr lvl="0"/>
            <a:r>
              <a:rPr lang="en-US" dirty="0"/>
              <a:t>Text</a:t>
            </a:r>
            <a:endParaRPr lang="en-GB" dirty="0"/>
          </a:p>
        </p:txBody>
      </p:sp>
      <p:sp>
        <p:nvSpPr>
          <p:cNvPr id="4" name="Content Placeholder 3">
            <a:extLst>
              <a:ext uri="{FF2B5EF4-FFF2-40B4-BE49-F238E27FC236}">
                <a16:creationId xmlns:a16="http://schemas.microsoft.com/office/drawing/2014/main" id="{FD9C1AE0-9D50-8786-1B13-7A54E996AF7B}"/>
              </a:ext>
            </a:extLst>
          </p:cNvPr>
          <p:cNvSpPr>
            <a:spLocks noGrp="1"/>
          </p:cNvSpPr>
          <p:nvPr>
            <p:ph sz="half" idx="2" hasCustomPrompt="1"/>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stStyle>
          <a:p>
            <a:pPr lvl="0"/>
            <a:r>
              <a:rPr lang="en-US" dirty="0"/>
              <a:t>More text</a:t>
            </a:r>
            <a:endParaRPr lang="en-GB" dirty="0"/>
          </a:p>
        </p:txBody>
      </p:sp>
      <p:cxnSp>
        <p:nvCxnSpPr>
          <p:cNvPr id="9" name="Straight Connector 8">
            <a:extLst>
              <a:ext uri="{FF2B5EF4-FFF2-40B4-BE49-F238E27FC236}">
                <a16:creationId xmlns:a16="http://schemas.microsoft.com/office/drawing/2014/main" id="{9825EBEF-4018-6F87-6DE0-61B52745EA09}"/>
              </a:ext>
            </a:extLst>
          </p:cNvPr>
          <p:cNvCxnSpPr/>
          <p:nvPr userDrawn="1"/>
        </p:nvCxnSpPr>
        <p:spPr>
          <a:xfrm>
            <a:off x="6096000" y="1825625"/>
            <a:ext cx="0" cy="43513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DEAC18E-7198-2D41-C766-FB78E1CBEF21}"/>
              </a:ext>
            </a:extLst>
          </p:cNvPr>
          <p:cNvCxnSpPr>
            <a:cxnSpLocks/>
          </p:cNvCxnSpPr>
          <p:nvPr userDrawn="1"/>
        </p:nvCxnSpPr>
        <p:spPr>
          <a:xfrm>
            <a:off x="838200" y="131232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Content Placeholder 15">
            <a:extLst>
              <a:ext uri="{FF2B5EF4-FFF2-40B4-BE49-F238E27FC236}">
                <a16:creationId xmlns:a16="http://schemas.microsoft.com/office/drawing/2014/main" id="{B4E228A6-B0F6-707E-CEEE-B1FE69088280}"/>
              </a:ext>
            </a:extLst>
          </p:cNvPr>
          <p:cNvSpPr>
            <a:spLocks noGrp="1"/>
          </p:cNvSpPr>
          <p:nvPr>
            <p:ph sz="quarter" idx="11" hasCustomPrompt="1"/>
          </p:nvPr>
        </p:nvSpPr>
        <p:spPr>
          <a:xfrm>
            <a:off x="838200" y="465138"/>
            <a:ext cx="10515600" cy="643994"/>
          </a:xfrm>
          <a:prstGeom prst="rect">
            <a:avLst/>
          </a:prstGeom>
        </p:spPr>
        <p:txBody>
          <a:bodyPr/>
          <a:lstStyle>
            <a:lvl1pPr marL="0" indent="0">
              <a:buNone/>
              <a:defRPr sz="3500" b="1">
                <a:solidFill>
                  <a:srgbClr val="281D58"/>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Page title</a:t>
            </a:r>
          </a:p>
          <a:p>
            <a:pPr lvl="0"/>
            <a:endParaRPr lang="en-GB" dirty="0"/>
          </a:p>
        </p:txBody>
      </p:sp>
    </p:spTree>
    <p:extLst>
      <p:ext uri="{BB962C8B-B14F-4D97-AF65-F5344CB8AC3E}">
        <p14:creationId xmlns:p14="http://schemas.microsoft.com/office/powerpoint/2010/main" val="3394749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B87EB12-22AB-60BE-AE98-E93921CFF171}"/>
              </a:ext>
            </a:extLst>
          </p:cNvPr>
          <p:cNvSpPr>
            <a:spLocks noGrp="1"/>
          </p:cNvSpPr>
          <p:nvPr>
            <p:ph sz="half" idx="2" hasCustomPrompt="1"/>
          </p:nvPr>
        </p:nvSpPr>
        <p:spPr>
          <a:xfrm>
            <a:off x="839788" y="2505075"/>
            <a:ext cx="5157787" cy="3684588"/>
          </a:xfrm>
          <a:prstGeom prst="rect">
            <a:avLst/>
          </a:prstGeom>
          <a:ln>
            <a:solidFill>
              <a:srgbClr val="002060"/>
            </a:solidFill>
          </a:ln>
        </p:spPr>
        <p:txBody>
          <a:bodyPr/>
          <a:lstStyle>
            <a:lvl1pPr>
              <a:defRPr/>
            </a:lvl1pPr>
          </a:lstStyle>
          <a:p>
            <a:pPr lvl="0"/>
            <a:r>
              <a:rPr lang="en-US" dirty="0"/>
              <a:t>Text</a:t>
            </a:r>
            <a:endParaRPr lang="en-GB" dirty="0"/>
          </a:p>
        </p:txBody>
      </p:sp>
      <p:sp>
        <p:nvSpPr>
          <p:cNvPr id="6" name="Content Placeholder 5">
            <a:extLst>
              <a:ext uri="{FF2B5EF4-FFF2-40B4-BE49-F238E27FC236}">
                <a16:creationId xmlns:a16="http://schemas.microsoft.com/office/drawing/2014/main" id="{AF9CD18C-2353-2EE8-06A7-D5BA736EE06B}"/>
              </a:ext>
            </a:extLst>
          </p:cNvPr>
          <p:cNvSpPr>
            <a:spLocks noGrp="1"/>
          </p:cNvSpPr>
          <p:nvPr>
            <p:ph sz="quarter" idx="4" hasCustomPrompt="1"/>
          </p:nvPr>
        </p:nvSpPr>
        <p:spPr>
          <a:xfrm>
            <a:off x="6172200" y="2505075"/>
            <a:ext cx="5183188" cy="3684588"/>
          </a:xfrm>
          <a:prstGeom prst="rect">
            <a:avLst/>
          </a:prstGeom>
          <a:ln>
            <a:solidFill>
              <a:srgbClr val="002060"/>
            </a:solidFill>
          </a:ln>
        </p:spPr>
        <p:txBody>
          <a:bodyPr/>
          <a:lstStyle>
            <a:lvl1pPr>
              <a:defRPr/>
            </a:lvl1pPr>
          </a:lstStyle>
          <a:p>
            <a:pPr lvl="0"/>
            <a:r>
              <a:rPr lang="en-US" dirty="0"/>
              <a:t>Text</a:t>
            </a:r>
            <a:endParaRPr lang="en-GB" dirty="0"/>
          </a:p>
        </p:txBody>
      </p:sp>
      <p:cxnSp>
        <p:nvCxnSpPr>
          <p:cNvPr id="10" name="Straight Connector 9">
            <a:extLst>
              <a:ext uri="{FF2B5EF4-FFF2-40B4-BE49-F238E27FC236}">
                <a16:creationId xmlns:a16="http://schemas.microsoft.com/office/drawing/2014/main" id="{4F8B5E21-8935-B873-631F-346A76D4C323}"/>
              </a:ext>
            </a:extLst>
          </p:cNvPr>
          <p:cNvCxnSpPr>
            <a:cxnSpLocks/>
          </p:cNvCxnSpPr>
          <p:nvPr userDrawn="1"/>
        </p:nvCxnSpPr>
        <p:spPr>
          <a:xfrm>
            <a:off x="838200" y="1363134"/>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Content Placeholder 15">
            <a:extLst>
              <a:ext uri="{FF2B5EF4-FFF2-40B4-BE49-F238E27FC236}">
                <a16:creationId xmlns:a16="http://schemas.microsoft.com/office/drawing/2014/main" id="{BEC9A37F-3DF1-7B9A-6570-6DA29A92DC1A}"/>
              </a:ext>
            </a:extLst>
          </p:cNvPr>
          <p:cNvSpPr>
            <a:spLocks noGrp="1"/>
          </p:cNvSpPr>
          <p:nvPr>
            <p:ph sz="quarter" idx="11" hasCustomPrompt="1"/>
          </p:nvPr>
        </p:nvSpPr>
        <p:spPr>
          <a:xfrm>
            <a:off x="838200" y="465138"/>
            <a:ext cx="10515600" cy="643994"/>
          </a:xfrm>
          <a:prstGeom prst="rect">
            <a:avLst/>
          </a:prstGeom>
        </p:spPr>
        <p:txBody>
          <a:bodyPr/>
          <a:lstStyle>
            <a:lvl1pPr marL="0" indent="0">
              <a:buNone/>
              <a:defRPr sz="3500" b="1">
                <a:solidFill>
                  <a:srgbClr val="281D58"/>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Page title</a:t>
            </a:r>
          </a:p>
          <a:p>
            <a:pPr lvl="0"/>
            <a:endParaRPr lang="en-GB" dirty="0"/>
          </a:p>
        </p:txBody>
      </p:sp>
      <p:sp>
        <p:nvSpPr>
          <p:cNvPr id="12" name="Content Placeholder 15">
            <a:extLst>
              <a:ext uri="{FF2B5EF4-FFF2-40B4-BE49-F238E27FC236}">
                <a16:creationId xmlns:a16="http://schemas.microsoft.com/office/drawing/2014/main" id="{FF46A7AB-616C-618D-5B5C-B27E1ACDB3CD}"/>
              </a:ext>
            </a:extLst>
          </p:cNvPr>
          <p:cNvSpPr>
            <a:spLocks noGrp="1"/>
          </p:cNvSpPr>
          <p:nvPr>
            <p:ph sz="quarter" idx="12" hasCustomPrompt="1"/>
          </p:nvPr>
        </p:nvSpPr>
        <p:spPr>
          <a:xfrm>
            <a:off x="838200" y="1938867"/>
            <a:ext cx="5157787" cy="566205"/>
          </a:xfrm>
          <a:prstGeom prst="rect">
            <a:avLst/>
          </a:prstGeom>
          <a:ln>
            <a:solidFill>
              <a:srgbClr val="281D58"/>
            </a:solidFill>
          </a:ln>
        </p:spPr>
        <p:txBody>
          <a:bodyPr/>
          <a:lstStyle>
            <a:lvl1pPr marL="0" indent="0">
              <a:buNone/>
              <a:defRPr b="1">
                <a:solidFill>
                  <a:srgbClr val="281D58"/>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Section title</a:t>
            </a:r>
          </a:p>
          <a:p>
            <a:pPr lvl="0"/>
            <a:endParaRPr lang="en-GB" dirty="0"/>
          </a:p>
        </p:txBody>
      </p:sp>
      <p:sp>
        <p:nvSpPr>
          <p:cNvPr id="13" name="Content Placeholder 15">
            <a:extLst>
              <a:ext uri="{FF2B5EF4-FFF2-40B4-BE49-F238E27FC236}">
                <a16:creationId xmlns:a16="http://schemas.microsoft.com/office/drawing/2014/main" id="{1C2303EF-8507-62A3-2FA6-832F2E19920F}"/>
              </a:ext>
            </a:extLst>
          </p:cNvPr>
          <p:cNvSpPr>
            <a:spLocks noGrp="1"/>
          </p:cNvSpPr>
          <p:nvPr>
            <p:ph sz="quarter" idx="13" hasCustomPrompt="1"/>
          </p:nvPr>
        </p:nvSpPr>
        <p:spPr>
          <a:xfrm>
            <a:off x="6170613" y="1938866"/>
            <a:ext cx="5183190" cy="566205"/>
          </a:xfrm>
          <a:prstGeom prst="rect">
            <a:avLst/>
          </a:prstGeom>
          <a:ln>
            <a:solidFill>
              <a:srgbClr val="281D58"/>
            </a:solidFill>
          </a:ln>
        </p:spPr>
        <p:txBody>
          <a:bodyPr/>
          <a:lstStyle>
            <a:lvl1pPr marL="0" indent="0">
              <a:buNone/>
              <a:defRPr b="1">
                <a:solidFill>
                  <a:srgbClr val="281D58"/>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Section title</a:t>
            </a:r>
          </a:p>
          <a:p>
            <a:pPr lvl="0"/>
            <a:endParaRPr lang="en-GB" dirty="0"/>
          </a:p>
        </p:txBody>
      </p:sp>
    </p:spTree>
    <p:extLst>
      <p:ext uri="{BB962C8B-B14F-4D97-AF65-F5344CB8AC3E}">
        <p14:creationId xmlns:p14="http://schemas.microsoft.com/office/powerpoint/2010/main" val="949654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5F52DF2-BEAB-460E-92B8-D4DCC17AD07A}"/>
              </a:ext>
            </a:extLst>
          </p:cNvPr>
          <p:cNvSpPr>
            <a:spLocks noGrp="1"/>
          </p:cNvSpPr>
          <p:nvPr>
            <p:ph type="pic" idx="1"/>
          </p:nvPr>
        </p:nvSpPr>
        <p:spPr>
          <a:xfrm>
            <a:off x="4979988" y="992187"/>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8" name="Content Placeholder 15">
            <a:extLst>
              <a:ext uri="{FF2B5EF4-FFF2-40B4-BE49-F238E27FC236}">
                <a16:creationId xmlns:a16="http://schemas.microsoft.com/office/drawing/2014/main" id="{FD205126-C8A3-FFB7-74CA-88DB06A25D22}"/>
              </a:ext>
            </a:extLst>
          </p:cNvPr>
          <p:cNvSpPr>
            <a:spLocks noGrp="1"/>
          </p:cNvSpPr>
          <p:nvPr>
            <p:ph sz="quarter" idx="12" hasCustomPrompt="1"/>
          </p:nvPr>
        </p:nvSpPr>
        <p:spPr>
          <a:xfrm>
            <a:off x="836612" y="987425"/>
            <a:ext cx="3932237" cy="663575"/>
          </a:xfrm>
          <a:prstGeom prst="rect">
            <a:avLst/>
          </a:prstGeom>
          <a:ln>
            <a:noFill/>
          </a:ln>
        </p:spPr>
        <p:txBody>
          <a:bodyPr/>
          <a:lstStyle>
            <a:lvl1pPr marL="0" indent="0">
              <a:buNone/>
              <a:defRPr b="1">
                <a:solidFill>
                  <a:srgbClr val="281D58"/>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Section title</a:t>
            </a:r>
          </a:p>
          <a:p>
            <a:pPr lvl="0"/>
            <a:endParaRPr lang="en-GB" dirty="0"/>
          </a:p>
        </p:txBody>
      </p:sp>
      <p:sp>
        <p:nvSpPr>
          <p:cNvPr id="9" name="Content Placeholder 15">
            <a:extLst>
              <a:ext uri="{FF2B5EF4-FFF2-40B4-BE49-F238E27FC236}">
                <a16:creationId xmlns:a16="http://schemas.microsoft.com/office/drawing/2014/main" id="{261758E3-A262-58F5-9A43-50BF54FF30D5}"/>
              </a:ext>
            </a:extLst>
          </p:cNvPr>
          <p:cNvSpPr>
            <a:spLocks noGrp="1"/>
          </p:cNvSpPr>
          <p:nvPr>
            <p:ph sz="quarter" idx="13" hasCustomPrompt="1"/>
          </p:nvPr>
        </p:nvSpPr>
        <p:spPr>
          <a:xfrm>
            <a:off x="836612" y="1811868"/>
            <a:ext cx="3932237" cy="4049182"/>
          </a:xfrm>
          <a:prstGeom prst="rect">
            <a:avLst/>
          </a:prstGeom>
          <a:ln>
            <a:noFill/>
          </a:ln>
        </p:spPr>
        <p:txBody>
          <a:bodyPr/>
          <a:lstStyle>
            <a:lvl1pPr marL="0" indent="0">
              <a:buNone/>
              <a:defRPr b="1">
                <a:solidFill>
                  <a:srgbClr val="281D58"/>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Section title</a:t>
            </a:r>
          </a:p>
          <a:p>
            <a:pPr lvl="0"/>
            <a:endParaRPr lang="en-GB" dirty="0"/>
          </a:p>
        </p:txBody>
      </p:sp>
      <p:cxnSp>
        <p:nvCxnSpPr>
          <p:cNvPr id="11" name="Straight Connector 10">
            <a:extLst>
              <a:ext uri="{FF2B5EF4-FFF2-40B4-BE49-F238E27FC236}">
                <a16:creationId xmlns:a16="http://schemas.microsoft.com/office/drawing/2014/main" id="{3A92BDE6-52DE-69AA-F864-93054824C1B9}"/>
              </a:ext>
            </a:extLst>
          </p:cNvPr>
          <p:cNvCxnSpPr/>
          <p:nvPr userDrawn="1"/>
        </p:nvCxnSpPr>
        <p:spPr>
          <a:xfrm>
            <a:off x="836612" y="1651000"/>
            <a:ext cx="393223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3804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DA018-E415-2AD2-338F-2E1F7D40E099}"/>
              </a:ext>
            </a:extLst>
          </p:cNvPr>
          <p:cNvSpPr/>
          <p:nvPr userDrawn="1"/>
        </p:nvSpPr>
        <p:spPr>
          <a:xfrm>
            <a:off x="0" y="6668931"/>
            <a:ext cx="12192000" cy="195943"/>
          </a:xfrm>
          <a:prstGeom prst="rect">
            <a:avLst/>
          </a:prstGeom>
          <a:solidFill>
            <a:srgbClr val="34B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pic>
        <p:nvPicPr>
          <p:cNvPr id="11" name="Picture 10" descr="A picture containing text, screenshot, font, businesscard&#10;&#10;Description automatically generated">
            <a:extLst>
              <a:ext uri="{FF2B5EF4-FFF2-40B4-BE49-F238E27FC236}">
                <a16:creationId xmlns:a16="http://schemas.microsoft.com/office/drawing/2014/main" id="{A16908F0-AE20-1B4C-0AA7-663D880D1FA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9365" y="82501"/>
            <a:ext cx="1602635" cy="1602635"/>
          </a:xfrm>
          <a:prstGeom prst="rect">
            <a:avLst/>
          </a:prstGeom>
        </p:spPr>
      </p:pic>
    </p:spTree>
    <p:extLst>
      <p:ext uri="{BB962C8B-B14F-4D97-AF65-F5344CB8AC3E}">
        <p14:creationId xmlns:p14="http://schemas.microsoft.com/office/powerpoint/2010/main" val="4130243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3C_53F095D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6AC8DD-7D3A-155F-1FBD-C22AA7430854}"/>
              </a:ext>
            </a:extLst>
          </p:cNvPr>
          <p:cNvSpPr/>
          <p:nvPr/>
        </p:nvSpPr>
        <p:spPr>
          <a:xfrm>
            <a:off x="0" y="5238893"/>
            <a:ext cx="12192000" cy="1625982"/>
          </a:xfrm>
          <a:prstGeom prst="rect">
            <a:avLst/>
          </a:prstGeom>
          <a:solidFill>
            <a:srgbClr val="018A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dirty="0"/>
          </a:p>
        </p:txBody>
      </p:sp>
      <p:pic>
        <p:nvPicPr>
          <p:cNvPr id="8" name="Graphic 7">
            <a:extLst>
              <a:ext uri="{FF2B5EF4-FFF2-40B4-BE49-F238E27FC236}">
                <a16:creationId xmlns:a16="http://schemas.microsoft.com/office/drawing/2014/main" id="{8F8AB2CC-803F-E65D-DB0D-44F4BE8852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1320" y="4723065"/>
            <a:ext cx="5177018" cy="2657638"/>
          </a:xfrm>
          <a:prstGeom prst="rect">
            <a:avLst/>
          </a:prstGeom>
        </p:spPr>
      </p:pic>
      <p:sp>
        <p:nvSpPr>
          <p:cNvPr id="11" name="TextBox 10">
            <a:extLst>
              <a:ext uri="{FF2B5EF4-FFF2-40B4-BE49-F238E27FC236}">
                <a16:creationId xmlns:a16="http://schemas.microsoft.com/office/drawing/2014/main" id="{4E159AE4-E19E-1FFC-B2C5-2B07A9A50631}"/>
              </a:ext>
            </a:extLst>
          </p:cNvPr>
          <p:cNvSpPr txBox="1"/>
          <p:nvPr/>
        </p:nvSpPr>
        <p:spPr>
          <a:xfrm>
            <a:off x="1097831" y="1832928"/>
            <a:ext cx="9996338" cy="2923877"/>
          </a:xfrm>
          <a:prstGeom prst="rect">
            <a:avLst/>
          </a:prstGeom>
          <a:noFill/>
        </p:spPr>
        <p:txBody>
          <a:bodyPr wrap="square" rtlCol="0">
            <a:spAutoFit/>
          </a:bodyPr>
          <a:lstStyle/>
          <a:p>
            <a:r>
              <a:rPr lang="en-GB" sz="6000" b="1" dirty="0">
                <a:solidFill>
                  <a:srgbClr val="281D58"/>
                </a:solidFill>
                <a:effectLst/>
                <a:latin typeface="Gill Sans MT" panose="020B0502020104020203" pitchFamily="34" charset="0"/>
                <a:ea typeface="Calibri" panose="020F0502020204030204" pitchFamily="34" charset="0"/>
                <a:cs typeface="Arial" panose="020B0604020202020204" pitchFamily="34" charset="0"/>
              </a:rPr>
              <a:t>Transforming Church. Together</a:t>
            </a:r>
          </a:p>
          <a:p>
            <a:endParaRPr lang="en-GB" sz="3200" dirty="0">
              <a:solidFill>
                <a:srgbClr val="281D58"/>
              </a:solidFill>
              <a:latin typeface="Gill Sans MT" panose="020B0502020104020203" pitchFamily="34" charset="0"/>
              <a:ea typeface="Calibri" panose="020F0502020204030204" pitchFamily="34" charset="0"/>
              <a:cs typeface="Arial" panose="020B0604020202020204" pitchFamily="34" charset="0"/>
            </a:endParaRPr>
          </a:p>
          <a:p>
            <a:r>
              <a:rPr lang="en-GB" sz="3200" dirty="0">
                <a:solidFill>
                  <a:srgbClr val="281D58"/>
                </a:solidFill>
                <a:latin typeface="Gill Sans MT" panose="020B0502020104020203" pitchFamily="34" charset="0"/>
                <a:ea typeface="Calibri" panose="020F0502020204030204" pitchFamily="34" charset="0"/>
                <a:cs typeface="Arial" panose="020B0604020202020204" pitchFamily="34" charset="0"/>
              </a:rPr>
              <a:t>Introduction and Update</a:t>
            </a:r>
            <a:endParaRPr lang="en-GB" sz="1600" dirty="0">
              <a:solidFill>
                <a:srgbClr val="281D58"/>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41407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6CAC6C79-7F75-A3C1-752A-A86DA7F3B617}"/>
              </a:ext>
            </a:extLst>
          </p:cNvPr>
          <p:cNvSpPr>
            <a:spLocks noGrp="1"/>
          </p:cNvSpPr>
          <p:nvPr>
            <p:ph idx="1"/>
          </p:nvPr>
        </p:nvSpPr>
        <p:spPr>
          <a:xfrm>
            <a:off x="835334" y="1572699"/>
            <a:ext cx="10759557" cy="4525963"/>
          </a:xfrm>
        </p:spPr>
        <p:txBody>
          <a:bodyPr lIns="91440" tIns="45720" rIns="91440" bIns="45720" anchor="t">
            <a:normAutofit/>
          </a:bodyPr>
          <a:lstStyle/>
          <a:p>
            <a:pPr marL="457200" indent="-457200">
              <a:lnSpc>
                <a:spcPct val="100000"/>
              </a:lnSpc>
              <a:spcBef>
                <a:spcPts val="0"/>
              </a:spcBef>
              <a:spcAft>
                <a:spcPts val="1800"/>
              </a:spcAft>
              <a:buFont typeface="Arial" panose="020B0604020202020204" pitchFamily="34" charset="0"/>
              <a:buChar char="•"/>
            </a:pPr>
            <a:r>
              <a:rPr lang="en-GB" b="1" dirty="0">
                <a:latin typeface="Segoe UI"/>
                <a:ea typeface="Times New Roman" panose="02020603050405020304" pitchFamily="18" charset="0"/>
                <a:cs typeface="Segoe UI"/>
              </a:rPr>
              <a:t>Four initial projects</a:t>
            </a:r>
          </a:p>
          <a:p>
            <a:pPr marL="1143000" lvl="1" indent="-457200">
              <a:lnSpc>
                <a:spcPct val="100000"/>
              </a:lnSpc>
              <a:spcBef>
                <a:spcPts val="0"/>
              </a:spcBef>
              <a:spcAft>
                <a:spcPts val="1800"/>
              </a:spcAft>
            </a:pPr>
            <a:r>
              <a:rPr lang="en-GB" dirty="0">
                <a:latin typeface="Segoe UI" panose="020B0502040204020203" pitchFamily="34" charset="0"/>
                <a:ea typeface="Times New Roman" panose="02020603050405020304" pitchFamily="18" charset="0"/>
              </a:rPr>
              <a:t>Purton and Lydiard Millicent</a:t>
            </a:r>
          </a:p>
          <a:p>
            <a:pPr marL="1143000" lvl="1" indent="-457200">
              <a:lnSpc>
                <a:spcPct val="100000"/>
              </a:lnSpc>
              <a:spcBef>
                <a:spcPts val="0"/>
              </a:spcBef>
              <a:spcAft>
                <a:spcPts val="1800"/>
              </a:spcAft>
            </a:pPr>
            <a:r>
              <a:rPr lang="en-GB" dirty="0">
                <a:latin typeface="Segoe UI" panose="020B0502040204020203" pitchFamily="34" charset="0"/>
                <a:ea typeface="Times New Roman" panose="02020603050405020304" pitchFamily="18" charset="0"/>
              </a:rPr>
              <a:t>Downend</a:t>
            </a:r>
          </a:p>
          <a:p>
            <a:pPr marL="1143000" lvl="1" indent="-457200">
              <a:lnSpc>
                <a:spcPct val="100000"/>
              </a:lnSpc>
              <a:spcBef>
                <a:spcPts val="0"/>
              </a:spcBef>
              <a:spcAft>
                <a:spcPts val="1800"/>
              </a:spcAft>
            </a:pPr>
            <a:r>
              <a:rPr lang="en-GB" dirty="0" err="1">
                <a:latin typeface="Segoe UI" panose="020B0502040204020203" pitchFamily="34" charset="0"/>
                <a:ea typeface="Times New Roman" panose="02020603050405020304" pitchFamily="18" charset="0"/>
              </a:rPr>
              <a:t>Soundwell</a:t>
            </a:r>
            <a:endParaRPr lang="en-GB" dirty="0">
              <a:latin typeface="Segoe UI" panose="020B0502040204020203" pitchFamily="34" charset="0"/>
              <a:ea typeface="Times New Roman" panose="02020603050405020304" pitchFamily="18" charset="0"/>
            </a:endParaRPr>
          </a:p>
          <a:p>
            <a:pPr marL="1143000" lvl="1" indent="-457200">
              <a:lnSpc>
                <a:spcPct val="100000"/>
              </a:lnSpc>
              <a:spcBef>
                <a:spcPts val="0"/>
              </a:spcBef>
              <a:spcAft>
                <a:spcPts val="1800"/>
              </a:spcAft>
            </a:pPr>
            <a:r>
              <a:rPr lang="en-GB" dirty="0">
                <a:latin typeface="Segoe UI" panose="020B0502040204020203" pitchFamily="34" charset="0"/>
                <a:ea typeface="Times New Roman" panose="02020603050405020304" pitchFamily="18" charset="0"/>
              </a:rPr>
              <a:t>Bristol City</a:t>
            </a:r>
          </a:p>
          <a:p>
            <a:pPr marL="1143000" lvl="1" indent="-457200">
              <a:lnSpc>
                <a:spcPct val="100000"/>
              </a:lnSpc>
              <a:spcBef>
                <a:spcPts val="0"/>
              </a:spcBef>
              <a:spcAft>
                <a:spcPts val="1800"/>
              </a:spcAft>
            </a:pPr>
            <a:endParaRPr lang="en-GB" dirty="0">
              <a:latin typeface="Segoe UI" panose="020B0502040204020203" pitchFamily="34" charset="0"/>
              <a:ea typeface="Times New Roman" panose="02020603050405020304" pitchFamily="18" charset="0"/>
            </a:endParaRPr>
          </a:p>
          <a:p>
            <a:pPr marL="457200" indent="-457200">
              <a:lnSpc>
                <a:spcPct val="100000"/>
              </a:lnSpc>
              <a:spcBef>
                <a:spcPts val="0"/>
              </a:spcBef>
              <a:spcAft>
                <a:spcPts val="1800"/>
              </a:spcAft>
              <a:buFont typeface="Arial" panose="020B0604020202020204" pitchFamily="34" charset="0"/>
              <a:buChar char="•"/>
            </a:pPr>
            <a:r>
              <a:rPr lang="en-GB" b="1" dirty="0">
                <a:latin typeface="Segoe UI" panose="020B0502040204020203" pitchFamily="34" charset="0"/>
                <a:ea typeface="Times New Roman" panose="02020603050405020304" pitchFamily="18" charset="0"/>
              </a:rPr>
              <a:t>Flourish</a:t>
            </a:r>
            <a:r>
              <a:rPr lang="en-GB" dirty="0">
                <a:latin typeface="Segoe UI" panose="020B0502040204020203" pitchFamily="34" charset="0"/>
                <a:ea typeface="Times New Roman" panose="02020603050405020304" pitchFamily="18" charset="0"/>
              </a:rPr>
              <a:t> in Patchway</a:t>
            </a:r>
          </a:p>
        </p:txBody>
      </p:sp>
      <p:sp>
        <p:nvSpPr>
          <p:cNvPr id="3" name="TextBox 2">
            <a:extLst>
              <a:ext uri="{FF2B5EF4-FFF2-40B4-BE49-F238E27FC236}">
                <a16:creationId xmlns:a16="http://schemas.microsoft.com/office/drawing/2014/main" id="{6396D5CC-D019-F9AE-A42E-C2EFABB121A8}"/>
              </a:ext>
            </a:extLst>
          </p:cNvPr>
          <p:cNvSpPr txBox="1"/>
          <p:nvPr/>
        </p:nvSpPr>
        <p:spPr>
          <a:xfrm>
            <a:off x="835335" y="366923"/>
            <a:ext cx="9755802" cy="784830"/>
          </a:xfrm>
          <a:prstGeom prst="rect">
            <a:avLst/>
          </a:prstGeom>
          <a:noFill/>
        </p:spPr>
        <p:txBody>
          <a:bodyPr wrap="square" rtlCol="0">
            <a:spAutoFit/>
          </a:bodyPr>
          <a:lstStyle/>
          <a:p>
            <a:r>
              <a:rPr lang="en-GB" sz="4500" b="1" dirty="0">
                <a:solidFill>
                  <a:srgbClr val="281D58"/>
                </a:solidFill>
                <a:latin typeface="Gill Sans MT" panose="020B0502020104020203" pitchFamily="34" charset="0"/>
              </a:rPr>
              <a:t>Growing Faith Chaplains</a:t>
            </a:r>
          </a:p>
        </p:txBody>
      </p:sp>
      <p:sp>
        <p:nvSpPr>
          <p:cNvPr id="4" name="Content Placeholder 3">
            <a:extLst>
              <a:ext uri="{FF2B5EF4-FFF2-40B4-BE49-F238E27FC236}">
                <a16:creationId xmlns:a16="http://schemas.microsoft.com/office/drawing/2014/main" id="{712C20F3-9862-DE87-B888-ADC58068F6A5}"/>
              </a:ext>
            </a:extLst>
          </p:cNvPr>
          <p:cNvSpPr txBox="1">
            <a:spLocks/>
          </p:cNvSpPr>
          <p:nvPr/>
        </p:nvSpPr>
        <p:spPr>
          <a:xfrm>
            <a:off x="987734" y="1725099"/>
            <a:ext cx="10759557" cy="4525963"/>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0"/>
              </a:spcBef>
              <a:spcAft>
                <a:spcPts val="1800"/>
              </a:spcAft>
              <a:buFont typeface="Arial" panose="020B0604020202020204" pitchFamily="34" charset="0"/>
              <a:buChar char="•"/>
            </a:pPr>
            <a:endParaRPr lang="en-GB" dirty="0">
              <a:latin typeface="Segoe UI" panose="020B0502040204020203" pitchFamily="34" charset="0"/>
              <a:ea typeface="Times New Roman" panose="02020603050405020304" pitchFamily="18" charset="0"/>
            </a:endParaRPr>
          </a:p>
        </p:txBody>
      </p:sp>
      <p:pic>
        <p:nvPicPr>
          <p:cNvPr id="6" name="Picture 5" descr="A colorful logo with text&#10;&#10;Description automatically generated with medium confidence">
            <a:extLst>
              <a:ext uri="{FF2B5EF4-FFF2-40B4-BE49-F238E27FC236}">
                <a16:creationId xmlns:a16="http://schemas.microsoft.com/office/drawing/2014/main" id="{D195EC2E-67FE-AC11-BD49-CEB7AC6B08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2661" y="1572699"/>
            <a:ext cx="4508799" cy="4294094"/>
          </a:xfrm>
          <a:prstGeom prst="rect">
            <a:avLst/>
          </a:prstGeom>
        </p:spPr>
      </p:pic>
    </p:spTree>
    <p:extLst>
      <p:ext uri="{BB962C8B-B14F-4D97-AF65-F5344CB8AC3E}">
        <p14:creationId xmlns:p14="http://schemas.microsoft.com/office/powerpoint/2010/main" val="2613988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6CAC6C79-7F75-A3C1-752A-A86DA7F3B617}"/>
              </a:ext>
            </a:extLst>
          </p:cNvPr>
          <p:cNvSpPr>
            <a:spLocks noGrp="1"/>
          </p:cNvSpPr>
          <p:nvPr>
            <p:ph idx="1"/>
          </p:nvPr>
        </p:nvSpPr>
        <p:spPr>
          <a:xfrm>
            <a:off x="835334" y="1572699"/>
            <a:ext cx="10759557" cy="4525963"/>
          </a:xfrm>
        </p:spPr>
        <p:txBody>
          <a:bodyPr>
            <a:normAutofit/>
          </a:bodyPr>
          <a:lstStyle/>
          <a:p>
            <a:pPr marL="457200" indent="-457200">
              <a:lnSpc>
                <a:spcPct val="100000"/>
              </a:lnSpc>
              <a:spcBef>
                <a:spcPts val="0"/>
              </a:spcBef>
              <a:spcAft>
                <a:spcPts val="1800"/>
              </a:spcAft>
              <a:buFont typeface="Arial" panose="020B0604020202020204" pitchFamily="34" charset="0"/>
              <a:buChar char="•"/>
            </a:pPr>
            <a:r>
              <a:rPr lang="en-GB" b="1">
                <a:latin typeface="Segoe UI" panose="020B0502040204020203" pitchFamily="34" charset="0"/>
                <a:ea typeface="Times New Roman" panose="02020603050405020304" pitchFamily="18" charset="0"/>
                <a:cs typeface="Segoe UI" panose="020B0502040204020203" pitchFamily="34" charset="0"/>
              </a:rPr>
              <a:t>Chippenham</a:t>
            </a:r>
            <a:r>
              <a:rPr lang="en-GB">
                <a:latin typeface="Segoe UI" panose="020B0502040204020203" pitchFamily="34" charset="0"/>
                <a:ea typeface="Times New Roman" panose="02020603050405020304" pitchFamily="18" charset="0"/>
                <a:cs typeface="Segoe UI" panose="020B0502040204020203" pitchFamily="34" charset="0"/>
              </a:rPr>
              <a:t> focussing on </a:t>
            </a:r>
            <a:endParaRPr lang="en-GB" b="1">
              <a:latin typeface="Segoe UI" panose="020B0502040204020203" pitchFamily="34" charset="0"/>
              <a:ea typeface="Times New Roman" panose="02020603050405020304" pitchFamily="18" charset="0"/>
              <a:cs typeface="Segoe UI" panose="020B0502040204020203" pitchFamily="34" charset="0"/>
            </a:endParaRPr>
          </a:p>
          <a:p>
            <a:pPr marL="1143000" lvl="1" indent="-457200">
              <a:lnSpc>
                <a:spcPct val="100000"/>
              </a:lnSpc>
              <a:spcBef>
                <a:spcPts val="0"/>
              </a:spcBef>
              <a:spcAft>
                <a:spcPts val="1800"/>
              </a:spcAft>
            </a:pPr>
            <a:r>
              <a:rPr lang="en-GB">
                <a:latin typeface="Segoe UI" panose="020B0502040204020203" pitchFamily="34" charset="0"/>
                <a:ea typeface="Times New Roman" panose="02020603050405020304" pitchFamily="18" charset="0"/>
              </a:rPr>
              <a:t>Coordinated youth work for the town</a:t>
            </a:r>
          </a:p>
          <a:p>
            <a:pPr marL="1143000" lvl="1" indent="-457200">
              <a:lnSpc>
                <a:spcPct val="100000"/>
              </a:lnSpc>
              <a:spcBef>
                <a:spcPts val="0"/>
              </a:spcBef>
              <a:spcAft>
                <a:spcPts val="1800"/>
              </a:spcAft>
            </a:pPr>
            <a:r>
              <a:rPr lang="en-GB">
                <a:latin typeface="Segoe UI" panose="020B0502040204020203" pitchFamily="34" charset="0"/>
                <a:ea typeface="Times New Roman" panose="02020603050405020304" pitchFamily="18" charset="0"/>
              </a:rPr>
              <a:t>Cross parish admin support</a:t>
            </a:r>
          </a:p>
          <a:p>
            <a:pPr marL="1143000" lvl="1" indent="-457200">
              <a:lnSpc>
                <a:spcPct val="100000"/>
              </a:lnSpc>
              <a:spcBef>
                <a:spcPts val="0"/>
              </a:spcBef>
              <a:spcAft>
                <a:spcPts val="1800"/>
              </a:spcAft>
            </a:pPr>
            <a:r>
              <a:rPr lang="en-GB">
                <a:latin typeface="Segoe UI" panose="020B0502040204020203" pitchFamily="34" charset="0"/>
                <a:ea typeface="Times New Roman" panose="02020603050405020304" pitchFamily="18" charset="0"/>
              </a:rPr>
              <a:t>Outreach to new estates</a:t>
            </a:r>
          </a:p>
          <a:p>
            <a:pPr marL="1143000" lvl="1" indent="-457200">
              <a:lnSpc>
                <a:spcPct val="100000"/>
              </a:lnSpc>
              <a:spcBef>
                <a:spcPts val="0"/>
              </a:spcBef>
              <a:spcAft>
                <a:spcPts val="1800"/>
              </a:spcAft>
            </a:pPr>
            <a:endParaRPr lang="en-GB">
              <a:latin typeface="Segoe UI" panose="020B0502040204020203" pitchFamily="34" charset="0"/>
              <a:ea typeface="Times New Roman" panose="02020603050405020304" pitchFamily="18" charset="0"/>
            </a:endParaRPr>
          </a:p>
          <a:p>
            <a:pPr marL="457200" indent="-457200">
              <a:lnSpc>
                <a:spcPct val="100000"/>
              </a:lnSpc>
              <a:spcBef>
                <a:spcPts val="0"/>
              </a:spcBef>
              <a:spcAft>
                <a:spcPts val="1800"/>
              </a:spcAft>
              <a:buFont typeface="Arial" panose="020B0604020202020204" pitchFamily="34" charset="0"/>
              <a:buChar char="•"/>
            </a:pPr>
            <a:r>
              <a:rPr lang="en-GB">
                <a:latin typeface="Segoe UI" panose="020B0502040204020203" pitchFamily="34" charset="0"/>
                <a:ea typeface="Times New Roman" panose="02020603050405020304" pitchFamily="18" charset="0"/>
              </a:rPr>
              <a:t>Might this sort of thinking help your context?</a:t>
            </a:r>
            <a:endParaRPr lang="en-GB" dirty="0">
              <a:latin typeface="Segoe UI" panose="020B0502040204020203" pitchFamily="34" charset="0"/>
              <a:ea typeface="Times New Roman" panose="02020603050405020304" pitchFamily="18" charset="0"/>
            </a:endParaRPr>
          </a:p>
        </p:txBody>
      </p:sp>
      <p:sp>
        <p:nvSpPr>
          <p:cNvPr id="3" name="TextBox 2">
            <a:extLst>
              <a:ext uri="{FF2B5EF4-FFF2-40B4-BE49-F238E27FC236}">
                <a16:creationId xmlns:a16="http://schemas.microsoft.com/office/drawing/2014/main" id="{6396D5CC-D019-F9AE-A42E-C2EFABB121A8}"/>
              </a:ext>
            </a:extLst>
          </p:cNvPr>
          <p:cNvSpPr txBox="1"/>
          <p:nvPr/>
        </p:nvSpPr>
        <p:spPr>
          <a:xfrm>
            <a:off x="835335" y="366923"/>
            <a:ext cx="9755802" cy="784830"/>
          </a:xfrm>
          <a:prstGeom prst="rect">
            <a:avLst/>
          </a:prstGeom>
          <a:noFill/>
        </p:spPr>
        <p:txBody>
          <a:bodyPr wrap="square" rtlCol="0">
            <a:spAutoFit/>
          </a:bodyPr>
          <a:lstStyle/>
          <a:p>
            <a:r>
              <a:rPr lang="en-GB" sz="4500" b="1" dirty="0">
                <a:solidFill>
                  <a:srgbClr val="281D58"/>
                </a:solidFill>
                <a:latin typeface="Gill Sans MT" panose="020B0502020104020203" pitchFamily="34" charset="0"/>
              </a:rPr>
              <a:t>New Mission Areas</a:t>
            </a:r>
          </a:p>
        </p:txBody>
      </p:sp>
    </p:spTree>
    <p:extLst>
      <p:ext uri="{BB962C8B-B14F-4D97-AF65-F5344CB8AC3E}">
        <p14:creationId xmlns:p14="http://schemas.microsoft.com/office/powerpoint/2010/main" val="2610924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aneries - Diocese of Bristol">
            <a:extLst>
              <a:ext uri="{FF2B5EF4-FFF2-40B4-BE49-F238E27FC236}">
                <a16:creationId xmlns:a16="http://schemas.microsoft.com/office/drawing/2014/main" id="{36553E7C-F6F6-5EAB-1AE5-B74BC17FB851}"/>
              </a:ext>
            </a:extLst>
          </p:cNvPr>
          <p:cNvPicPr>
            <a:picLocks noChangeAspect="1"/>
          </p:cNvPicPr>
          <p:nvPr/>
        </p:nvPicPr>
        <p:blipFill>
          <a:blip r:embed="rId3"/>
          <a:stretch>
            <a:fillRect/>
          </a:stretch>
        </p:blipFill>
        <p:spPr>
          <a:xfrm>
            <a:off x="5109410" y="3587834"/>
            <a:ext cx="6946231" cy="3035130"/>
          </a:xfrm>
          <a:prstGeom prst="rect">
            <a:avLst/>
          </a:prstGeom>
        </p:spPr>
      </p:pic>
      <p:sp>
        <p:nvSpPr>
          <p:cNvPr id="3" name="TextBox 2">
            <a:extLst>
              <a:ext uri="{FF2B5EF4-FFF2-40B4-BE49-F238E27FC236}">
                <a16:creationId xmlns:a16="http://schemas.microsoft.com/office/drawing/2014/main" id="{6396D5CC-D019-F9AE-A42E-C2EFABB121A8}"/>
              </a:ext>
            </a:extLst>
          </p:cNvPr>
          <p:cNvSpPr txBox="1"/>
          <p:nvPr/>
        </p:nvSpPr>
        <p:spPr>
          <a:xfrm>
            <a:off x="835335" y="366923"/>
            <a:ext cx="9755802" cy="784830"/>
          </a:xfrm>
          <a:prstGeom prst="rect">
            <a:avLst/>
          </a:prstGeom>
          <a:noFill/>
        </p:spPr>
        <p:txBody>
          <a:bodyPr wrap="square" lIns="91440" tIns="45720" rIns="91440" bIns="45720" rtlCol="0" anchor="t">
            <a:spAutoFit/>
          </a:bodyPr>
          <a:lstStyle/>
          <a:p>
            <a:r>
              <a:rPr lang="en-GB" sz="4500" b="1" dirty="0">
                <a:solidFill>
                  <a:srgbClr val="281D58"/>
                </a:solidFill>
                <a:latin typeface="Gill Sans MT"/>
              </a:rPr>
              <a:t>Admin centres</a:t>
            </a:r>
            <a:endParaRPr lang="en-US" dirty="0"/>
          </a:p>
        </p:txBody>
      </p:sp>
      <p:sp>
        <p:nvSpPr>
          <p:cNvPr id="4" name="Content Placeholder 3">
            <a:extLst>
              <a:ext uri="{FF2B5EF4-FFF2-40B4-BE49-F238E27FC236}">
                <a16:creationId xmlns:a16="http://schemas.microsoft.com/office/drawing/2014/main" id="{712C20F3-9862-DE87-B888-ADC58068F6A5}"/>
              </a:ext>
            </a:extLst>
          </p:cNvPr>
          <p:cNvSpPr txBox="1">
            <a:spLocks/>
          </p:cNvSpPr>
          <p:nvPr/>
        </p:nvSpPr>
        <p:spPr>
          <a:xfrm>
            <a:off x="835335" y="1572699"/>
            <a:ext cx="10759557" cy="4525963"/>
          </a:xfrm>
          <a:prstGeom prst="rect">
            <a:avLst/>
          </a:prstGeom>
        </p:spPr>
        <p:txBody>
          <a:bodyPr lIns="91440" tIns="45720" rIns="91440" bIns="4572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0"/>
              </a:spcBef>
              <a:spcAft>
                <a:spcPts val="1800"/>
              </a:spcAft>
              <a:buFont typeface="Arial" panose="020B0604020202020204" pitchFamily="34" charset="0"/>
              <a:buChar char="•"/>
            </a:pPr>
            <a:r>
              <a:rPr lang="en-GB" dirty="0">
                <a:latin typeface="Segoe UI"/>
                <a:ea typeface="Times New Roman" panose="02020603050405020304" pitchFamily="18" charset="0"/>
                <a:cs typeface="Segoe UI"/>
              </a:rPr>
              <a:t>Providing admin support across boundaries:</a:t>
            </a:r>
            <a:endParaRPr lang="en-GB">
              <a:latin typeface="Arial"/>
              <a:ea typeface="Times New Roman" panose="02020603050405020304" pitchFamily="18" charset="0"/>
              <a:cs typeface="Segoe UI"/>
            </a:endParaRPr>
          </a:p>
          <a:p>
            <a:pPr marL="1143000" lvl="1">
              <a:lnSpc>
                <a:spcPct val="100000"/>
              </a:lnSpc>
              <a:spcBef>
                <a:spcPts val="0"/>
              </a:spcBef>
              <a:spcAft>
                <a:spcPts val="1800"/>
              </a:spcAft>
              <a:buFont typeface="Courier New" panose="020B0604020202020204" pitchFamily="34" charset="0"/>
              <a:buChar char="o"/>
            </a:pPr>
            <a:r>
              <a:rPr lang="en-GB" dirty="0">
                <a:latin typeface="Arial"/>
                <a:ea typeface="Calibri"/>
                <a:cs typeface="Calibri"/>
              </a:rPr>
              <a:t>people management, safeguarding administration and practice</a:t>
            </a:r>
          </a:p>
          <a:p>
            <a:pPr marL="1143000" lvl="1">
              <a:lnSpc>
                <a:spcPct val="100000"/>
              </a:lnSpc>
              <a:spcBef>
                <a:spcPts val="0"/>
              </a:spcBef>
              <a:spcAft>
                <a:spcPts val="1800"/>
              </a:spcAft>
              <a:buFont typeface="Courier New" panose="020B0604020202020204" pitchFamily="34" charset="0"/>
              <a:buChar char="o"/>
            </a:pPr>
            <a:r>
              <a:rPr lang="en-GB" dirty="0">
                <a:latin typeface="Arial"/>
                <a:ea typeface="Calibri"/>
                <a:cs typeface="Calibri"/>
              </a:rPr>
              <a:t>health and safety, fabric and buildings</a:t>
            </a:r>
          </a:p>
          <a:p>
            <a:pPr marL="1143000" lvl="1">
              <a:lnSpc>
                <a:spcPct val="100000"/>
              </a:lnSpc>
              <a:spcBef>
                <a:spcPts val="0"/>
              </a:spcBef>
              <a:spcAft>
                <a:spcPts val="1800"/>
              </a:spcAft>
              <a:buFont typeface="Courier New" panose="020B0604020202020204" pitchFamily="34" charset="0"/>
              <a:buChar char="o"/>
            </a:pPr>
            <a:r>
              <a:rPr lang="en-GB" dirty="0">
                <a:latin typeface="Arial"/>
                <a:ea typeface="Calibri"/>
                <a:cs typeface="Calibri"/>
              </a:rPr>
              <a:t>churchyard monument admin</a:t>
            </a:r>
          </a:p>
          <a:p>
            <a:pPr marL="1143000" lvl="1">
              <a:lnSpc>
                <a:spcPct val="100000"/>
              </a:lnSpc>
              <a:spcBef>
                <a:spcPts val="0"/>
              </a:spcBef>
              <a:spcAft>
                <a:spcPts val="1800"/>
              </a:spcAft>
              <a:buFont typeface="Courier New" panose="020B0604020202020204" pitchFamily="34" charset="0"/>
              <a:buChar char="o"/>
            </a:pPr>
            <a:r>
              <a:rPr lang="en-GB" dirty="0">
                <a:latin typeface="Arial"/>
                <a:ea typeface="Calibri"/>
                <a:cs typeface="Calibri"/>
              </a:rPr>
              <a:t>room hire and enquiries</a:t>
            </a:r>
            <a:endParaRPr lang="en-GB" dirty="0">
              <a:latin typeface="Arial"/>
              <a:ea typeface="Times New Roman" panose="02020603050405020304" pitchFamily="18" charset="0"/>
              <a:cs typeface="Segoe UI"/>
            </a:endParaRPr>
          </a:p>
        </p:txBody>
      </p:sp>
    </p:spTree>
    <p:extLst>
      <p:ext uri="{BB962C8B-B14F-4D97-AF65-F5344CB8AC3E}">
        <p14:creationId xmlns:p14="http://schemas.microsoft.com/office/powerpoint/2010/main" val="3201228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96D5CC-D019-F9AE-A42E-C2EFABB121A8}"/>
              </a:ext>
            </a:extLst>
          </p:cNvPr>
          <p:cNvSpPr txBox="1"/>
          <p:nvPr/>
        </p:nvSpPr>
        <p:spPr>
          <a:xfrm>
            <a:off x="835335" y="366923"/>
            <a:ext cx="9755802" cy="784830"/>
          </a:xfrm>
          <a:prstGeom prst="rect">
            <a:avLst/>
          </a:prstGeom>
          <a:noFill/>
        </p:spPr>
        <p:txBody>
          <a:bodyPr wrap="square" rtlCol="0">
            <a:spAutoFit/>
          </a:bodyPr>
          <a:lstStyle/>
          <a:p>
            <a:r>
              <a:rPr lang="en-GB" sz="4500" b="1" dirty="0">
                <a:solidFill>
                  <a:srgbClr val="281D58"/>
                </a:solidFill>
                <a:latin typeface="Gill Sans MT" panose="020B0502020104020203" pitchFamily="34" charset="0"/>
              </a:rPr>
              <a:t>Clergy Coaching Network</a:t>
            </a:r>
          </a:p>
        </p:txBody>
      </p:sp>
      <p:sp>
        <p:nvSpPr>
          <p:cNvPr id="4" name="Content Placeholder 3">
            <a:extLst>
              <a:ext uri="{FF2B5EF4-FFF2-40B4-BE49-F238E27FC236}">
                <a16:creationId xmlns:a16="http://schemas.microsoft.com/office/drawing/2014/main" id="{712C20F3-9862-DE87-B888-ADC58068F6A5}"/>
              </a:ext>
            </a:extLst>
          </p:cNvPr>
          <p:cNvSpPr txBox="1">
            <a:spLocks/>
          </p:cNvSpPr>
          <p:nvPr/>
        </p:nvSpPr>
        <p:spPr>
          <a:xfrm>
            <a:off x="835335" y="1572699"/>
            <a:ext cx="10759557" cy="4525963"/>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0"/>
              </a:spcBef>
              <a:spcAft>
                <a:spcPts val="1800"/>
              </a:spcAft>
              <a:buFont typeface="Arial" panose="020B0604020202020204" pitchFamily="34" charset="0"/>
              <a:buChar char="•"/>
            </a:pPr>
            <a:r>
              <a:rPr lang="en-GB" dirty="0">
                <a:latin typeface="Segoe UI" panose="020B0502040204020203" pitchFamily="34" charset="0"/>
                <a:ea typeface="Times New Roman" panose="02020603050405020304" pitchFamily="18" charset="0"/>
                <a:cs typeface="Segoe UI" panose="020B0502040204020203" pitchFamily="34" charset="0"/>
              </a:rPr>
              <a:t>First cohorts beginning in September</a:t>
            </a:r>
            <a:endParaRPr lang="en-GB" dirty="0">
              <a:latin typeface="Segoe UI" panose="020B0502040204020203" pitchFamily="34" charset="0"/>
              <a:ea typeface="Times New Roman" panose="02020603050405020304" pitchFamily="18" charset="0"/>
            </a:endParaRPr>
          </a:p>
        </p:txBody>
      </p:sp>
      <p:pic>
        <p:nvPicPr>
          <p:cNvPr id="5" name="Picture 4">
            <a:extLst>
              <a:ext uri="{FF2B5EF4-FFF2-40B4-BE49-F238E27FC236}">
                <a16:creationId xmlns:a16="http://schemas.microsoft.com/office/drawing/2014/main" id="{025F9B71-F539-612F-0CF6-0DB1ED2DB9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8435" y="2822358"/>
            <a:ext cx="5697042" cy="3204586"/>
          </a:xfrm>
          <a:prstGeom prst="rect">
            <a:avLst/>
          </a:prstGeom>
        </p:spPr>
      </p:pic>
    </p:spTree>
    <p:extLst>
      <p:ext uri="{BB962C8B-B14F-4D97-AF65-F5344CB8AC3E}">
        <p14:creationId xmlns:p14="http://schemas.microsoft.com/office/powerpoint/2010/main" val="2635045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phone">
            <a:extLst>
              <a:ext uri="{FF2B5EF4-FFF2-40B4-BE49-F238E27FC236}">
                <a16:creationId xmlns:a16="http://schemas.microsoft.com/office/drawing/2014/main" id="{BA96A4BB-9421-F57C-7725-D418837A9D0E}"/>
              </a:ext>
            </a:extLst>
          </p:cNvPr>
          <p:cNvPicPr>
            <a:picLocks noChangeAspect="1"/>
          </p:cNvPicPr>
          <p:nvPr/>
        </p:nvPicPr>
        <p:blipFill>
          <a:blip r:embed="rId3"/>
          <a:stretch>
            <a:fillRect/>
          </a:stretch>
        </p:blipFill>
        <p:spPr>
          <a:xfrm rot="350287">
            <a:off x="4865683" y="288819"/>
            <a:ext cx="6512094" cy="16341469"/>
          </a:xfrm>
          <a:prstGeom prst="rect">
            <a:avLst/>
          </a:prstGeom>
        </p:spPr>
      </p:pic>
      <p:sp>
        <p:nvSpPr>
          <p:cNvPr id="3" name="TextBox 2">
            <a:extLst>
              <a:ext uri="{FF2B5EF4-FFF2-40B4-BE49-F238E27FC236}">
                <a16:creationId xmlns:a16="http://schemas.microsoft.com/office/drawing/2014/main" id="{6396D5CC-D019-F9AE-A42E-C2EFABB121A8}"/>
              </a:ext>
            </a:extLst>
          </p:cNvPr>
          <p:cNvSpPr txBox="1"/>
          <p:nvPr/>
        </p:nvSpPr>
        <p:spPr>
          <a:xfrm>
            <a:off x="835335" y="366923"/>
            <a:ext cx="9755802" cy="784830"/>
          </a:xfrm>
          <a:prstGeom prst="rect">
            <a:avLst/>
          </a:prstGeom>
          <a:noFill/>
        </p:spPr>
        <p:txBody>
          <a:bodyPr wrap="square" rtlCol="0">
            <a:spAutoFit/>
          </a:bodyPr>
          <a:lstStyle/>
          <a:p>
            <a:r>
              <a:rPr lang="en-GB" sz="4500" b="1" dirty="0" err="1">
                <a:solidFill>
                  <a:srgbClr val="281D58"/>
                </a:solidFill>
                <a:latin typeface="Gill Sans MT" panose="020B0502020104020203" pitchFamily="34" charset="0"/>
              </a:rPr>
              <a:t>Sharesy</a:t>
            </a:r>
            <a:endParaRPr lang="en-GB" sz="4500" b="1" dirty="0">
              <a:solidFill>
                <a:srgbClr val="281D58"/>
              </a:solidFill>
              <a:latin typeface="Gill Sans MT" panose="020B0502020104020203" pitchFamily="34" charset="0"/>
            </a:endParaRPr>
          </a:p>
        </p:txBody>
      </p:sp>
      <p:sp>
        <p:nvSpPr>
          <p:cNvPr id="5" name="Text Placeholder 16">
            <a:extLst>
              <a:ext uri="{FF2B5EF4-FFF2-40B4-BE49-F238E27FC236}">
                <a16:creationId xmlns:a16="http://schemas.microsoft.com/office/drawing/2014/main" id="{E85F0AAC-14DA-534B-A8C2-049E7B9D1417}"/>
              </a:ext>
            </a:extLst>
          </p:cNvPr>
          <p:cNvSpPr txBox="1">
            <a:spLocks/>
          </p:cNvSpPr>
          <p:nvPr/>
        </p:nvSpPr>
        <p:spPr>
          <a:xfrm>
            <a:off x="835335" y="1631720"/>
            <a:ext cx="4360862" cy="4787009"/>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t>
            </a:r>
            <a:r>
              <a:rPr lang="en-GB" dirty="0" err="1"/>
              <a:t>AirBnB</a:t>
            </a:r>
            <a:r>
              <a:rPr lang="en-GB" dirty="0"/>
              <a:t>’ for halls, schools, churches</a:t>
            </a:r>
          </a:p>
          <a:p>
            <a:r>
              <a:rPr lang="en-GB" dirty="0"/>
              <a:t>Advertises to a wider audience</a:t>
            </a:r>
          </a:p>
          <a:p>
            <a:r>
              <a:rPr lang="en-GB" dirty="0"/>
              <a:t>All the admin done for you</a:t>
            </a:r>
          </a:p>
          <a:p>
            <a:r>
              <a:rPr lang="en-GB" dirty="0"/>
              <a:t>Free for the first year</a:t>
            </a:r>
          </a:p>
          <a:p>
            <a:endParaRPr lang="en-GB" dirty="0"/>
          </a:p>
          <a:p>
            <a:endParaRPr lang="en-GB" dirty="0"/>
          </a:p>
          <a:p>
            <a:endParaRPr lang="en-GB" dirty="0"/>
          </a:p>
        </p:txBody>
      </p:sp>
      <p:sp>
        <p:nvSpPr>
          <p:cNvPr id="7" name="Text Placeholder 18">
            <a:extLst>
              <a:ext uri="{FF2B5EF4-FFF2-40B4-BE49-F238E27FC236}">
                <a16:creationId xmlns:a16="http://schemas.microsoft.com/office/drawing/2014/main" id="{D5889B41-DF57-188A-D708-697CCF05D7B1}"/>
              </a:ext>
            </a:extLst>
          </p:cNvPr>
          <p:cNvSpPr txBox="1">
            <a:spLocks/>
          </p:cNvSpPr>
          <p:nvPr/>
        </p:nvSpPr>
        <p:spPr>
          <a:xfrm>
            <a:off x="5530191" y="2070991"/>
            <a:ext cx="4360862" cy="3215781"/>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1393707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E159AE4-E19E-1FFC-B2C5-2B07A9A50631}"/>
              </a:ext>
            </a:extLst>
          </p:cNvPr>
          <p:cNvSpPr txBox="1"/>
          <p:nvPr/>
        </p:nvSpPr>
        <p:spPr>
          <a:xfrm>
            <a:off x="0" y="1511226"/>
            <a:ext cx="12192000" cy="2862322"/>
          </a:xfrm>
          <a:prstGeom prst="rect">
            <a:avLst/>
          </a:prstGeom>
          <a:noFill/>
        </p:spPr>
        <p:txBody>
          <a:bodyPr wrap="square" lIns="91440" tIns="45720" rIns="91440" bIns="45720" rtlCol="0" anchor="t">
            <a:spAutoFit/>
          </a:bodyPr>
          <a:lstStyle/>
          <a:p>
            <a:pPr algn="ctr"/>
            <a:r>
              <a:rPr lang="en-GB" sz="6000" b="1" dirty="0">
                <a:solidFill>
                  <a:srgbClr val="281D58"/>
                </a:solidFill>
                <a:latin typeface="Arial"/>
                <a:ea typeface="Calibri"/>
                <a:cs typeface="Arial"/>
              </a:rPr>
              <a:t>Any questions?</a:t>
            </a:r>
            <a:endParaRPr lang="en-US" dirty="0">
              <a:solidFill>
                <a:srgbClr val="000000"/>
              </a:solidFill>
              <a:latin typeface="Calibri" panose="020F0502020204030204"/>
              <a:ea typeface="Calibri"/>
              <a:cs typeface="Calibri" panose="020F0502020204030204"/>
            </a:endParaRPr>
          </a:p>
          <a:p>
            <a:pPr algn="ctr"/>
            <a:endParaRPr lang="en-GB" sz="6000" b="1" dirty="0">
              <a:solidFill>
                <a:srgbClr val="281D58"/>
              </a:solidFill>
              <a:latin typeface="Arial"/>
              <a:ea typeface="Calibri"/>
              <a:cs typeface="Arial"/>
            </a:endParaRPr>
          </a:p>
          <a:p>
            <a:pPr algn="ctr"/>
            <a:endParaRPr lang="en-GB" sz="6000" b="1" dirty="0">
              <a:solidFill>
                <a:srgbClr val="281D58"/>
              </a:solidFill>
              <a:latin typeface="Arial"/>
              <a:ea typeface="Calibri"/>
              <a:cs typeface="Arial"/>
            </a:endParaRPr>
          </a:p>
        </p:txBody>
      </p:sp>
    </p:spTree>
    <p:extLst>
      <p:ext uri="{BB962C8B-B14F-4D97-AF65-F5344CB8AC3E}">
        <p14:creationId xmlns:p14="http://schemas.microsoft.com/office/powerpoint/2010/main" val="2736845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6CAC6C79-7F75-A3C1-752A-A86DA7F3B617}"/>
              </a:ext>
            </a:extLst>
          </p:cNvPr>
          <p:cNvSpPr>
            <a:spLocks noGrp="1"/>
          </p:cNvSpPr>
          <p:nvPr>
            <p:ph idx="1"/>
          </p:nvPr>
        </p:nvSpPr>
        <p:spPr>
          <a:xfrm>
            <a:off x="835334" y="1572699"/>
            <a:ext cx="10759557" cy="4525963"/>
          </a:xfrm>
        </p:spPr>
        <p:txBody>
          <a:bodyPr>
            <a:normAutofit/>
          </a:bodyPr>
          <a:lstStyle/>
          <a:p>
            <a:pPr marL="457200" indent="-457200">
              <a:lnSpc>
                <a:spcPct val="100000"/>
              </a:lnSpc>
              <a:spcBef>
                <a:spcPts val="0"/>
              </a:spcBef>
              <a:spcAft>
                <a:spcPts val="1800"/>
              </a:spcAft>
              <a:buFont typeface="Arial" panose="020B0604020202020204" pitchFamily="34" charset="0"/>
              <a:buChar char="•"/>
            </a:pPr>
            <a:r>
              <a:rPr lang="en-GB" sz="2800" dirty="0">
                <a:latin typeface="Segoe UI" panose="020B0502040204020203" pitchFamily="34" charset="0"/>
                <a:ea typeface="Times New Roman" panose="02020603050405020304" pitchFamily="18" charset="0"/>
              </a:rPr>
              <a:t>The </a:t>
            </a:r>
            <a:r>
              <a:rPr lang="en-GB" sz="2800" b="1" dirty="0">
                <a:latin typeface="Segoe UI" panose="020B0502040204020203" pitchFamily="34" charset="0"/>
                <a:ea typeface="Times New Roman" panose="02020603050405020304" pitchFamily="18" charset="0"/>
              </a:rPr>
              <a:t>Diocesan Strategy </a:t>
            </a:r>
            <a:r>
              <a:rPr lang="en-GB" sz="2800" dirty="0">
                <a:latin typeface="Segoe UI" panose="020B0502040204020203" pitchFamily="34" charset="0"/>
                <a:ea typeface="Times New Roman" panose="02020603050405020304" pitchFamily="18" charset="0"/>
              </a:rPr>
              <a:t>for the next five years </a:t>
            </a:r>
          </a:p>
          <a:p>
            <a:pPr marL="457200" indent="-457200">
              <a:lnSpc>
                <a:spcPct val="100000"/>
              </a:lnSpc>
              <a:spcBef>
                <a:spcPts val="0"/>
              </a:spcBef>
              <a:spcAft>
                <a:spcPts val="1800"/>
              </a:spcAft>
              <a:buFont typeface="Arial" panose="020B0604020202020204" pitchFamily="34" charset="0"/>
              <a:buChar char="•"/>
            </a:pPr>
            <a:r>
              <a:rPr lang="en-GB" dirty="0">
                <a:effectLst/>
                <a:latin typeface="Segoe UI" panose="020B0502040204020203" pitchFamily="34" charset="0"/>
                <a:ea typeface="Times New Roman" panose="02020603050405020304" pitchFamily="18" charset="0"/>
              </a:rPr>
              <a:t>Based on </a:t>
            </a:r>
            <a:r>
              <a:rPr lang="en-GB" b="1" dirty="0">
                <a:effectLst/>
                <a:latin typeface="Segoe UI" panose="020B0502040204020203" pitchFamily="34" charset="0"/>
                <a:ea typeface="Times New Roman" panose="02020603050405020304" pitchFamily="18" charset="0"/>
              </a:rPr>
              <a:t>wide consultation</a:t>
            </a:r>
            <a:r>
              <a:rPr lang="en-GB" dirty="0">
                <a:effectLst/>
                <a:latin typeface="Segoe UI" panose="020B0502040204020203" pitchFamily="34" charset="0"/>
                <a:ea typeface="Times New Roman" panose="02020603050405020304" pitchFamily="18" charset="0"/>
              </a:rPr>
              <a:t>, </a:t>
            </a:r>
            <a:br>
              <a:rPr lang="en-GB" dirty="0">
                <a:effectLst/>
                <a:latin typeface="Segoe UI" panose="020B0502040204020203" pitchFamily="34" charset="0"/>
                <a:ea typeface="Times New Roman" panose="02020603050405020304" pitchFamily="18" charset="0"/>
              </a:rPr>
            </a:br>
            <a:r>
              <a:rPr lang="en-GB" dirty="0">
                <a:effectLst/>
                <a:latin typeface="Segoe UI" panose="020B0502040204020203" pitchFamily="34" charset="0"/>
                <a:ea typeface="Times New Roman" panose="02020603050405020304" pitchFamily="18" charset="0"/>
              </a:rPr>
              <a:t>deep prayer and discernment</a:t>
            </a:r>
          </a:p>
          <a:p>
            <a:pPr marL="457200" indent="-457200">
              <a:lnSpc>
                <a:spcPct val="100000"/>
              </a:lnSpc>
              <a:spcBef>
                <a:spcPts val="0"/>
              </a:spcBef>
              <a:spcAft>
                <a:spcPts val="1800"/>
              </a:spcAft>
              <a:buFont typeface="Arial" panose="020B0604020202020204" pitchFamily="34" charset="0"/>
              <a:buChar char="•"/>
            </a:pPr>
            <a:r>
              <a:rPr lang="en-GB" dirty="0">
                <a:latin typeface="Segoe UI" panose="020B0502040204020203" pitchFamily="34" charset="0"/>
                <a:ea typeface="Times New Roman" panose="02020603050405020304" pitchFamily="18" charset="0"/>
              </a:rPr>
              <a:t>Supported by </a:t>
            </a:r>
            <a:r>
              <a:rPr lang="en-GB" b="1" dirty="0">
                <a:latin typeface="Segoe UI" panose="020B0502040204020203" pitchFamily="34" charset="0"/>
                <a:ea typeface="Times New Roman" panose="02020603050405020304" pitchFamily="18" charset="0"/>
              </a:rPr>
              <a:t>investment</a:t>
            </a:r>
            <a:br>
              <a:rPr lang="en-GB" b="1" dirty="0">
                <a:latin typeface="Segoe UI" panose="020B0502040204020203" pitchFamily="34" charset="0"/>
                <a:ea typeface="Times New Roman" panose="02020603050405020304" pitchFamily="18" charset="0"/>
              </a:rPr>
            </a:br>
            <a:r>
              <a:rPr lang="en-GB" dirty="0">
                <a:latin typeface="Segoe UI" panose="020B0502040204020203" pitchFamily="34" charset="0"/>
                <a:ea typeface="Times New Roman" panose="02020603050405020304" pitchFamily="18" charset="0"/>
              </a:rPr>
              <a:t>from the national church</a:t>
            </a:r>
            <a:endParaRPr lang="en-GB"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6396D5CC-D019-F9AE-A42E-C2EFABB121A8}"/>
              </a:ext>
            </a:extLst>
          </p:cNvPr>
          <p:cNvSpPr txBox="1"/>
          <p:nvPr/>
        </p:nvSpPr>
        <p:spPr>
          <a:xfrm>
            <a:off x="835335" y="366923"/>
            <a:ext cx="9755802" cy="784830"/>
          </a:xfrm>
          <a:prstGeom prst="rect">
            <a:avLst/>
          </a:prstGeom>
          <a:noFill/>
        </p:spPr>
        <p:txBody>
          <a:bodyPr wrap="square" rtlCol="0">
            <a:spAutoFit/>
          </a:bodyPr>
          <a:lstStyle/>
          <a:p>
            <a:r>
              <a:rPr lang="en-GB" sz="4500" b="1" dirty="0">
                <a:solidFill>
                  <a:srgbClr val="281D58"/>
                </a:solidFill>
                <a:latin typeface="Gill Sans MT" panose="020B0502020104020203" pitchFamily="34" charset="0"/>
              </a:rPr>
              <a:t>The history</a:t>
            </a:r>
          </a:p>
        </p:txBody>
      </p:sp>
      <p:pic>
        <p:nvPicPr>
          <p:cNvPr id="7" name="Picture 6">
            <a:extLst>
              <a:ext uri="{FF2B5EF4-FFF2-40B4-BE49-F238E27FC236}">
                <a16:creationId xmlns:a16="http://schemas.microsoft.com/office/drawing/2014/main" id="{2749AD18-3B65-BBC9-3CB4-9088E23190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4566" y="2070201"/>
            <a:ext cx="5682561" cy="3280732"/>
          </a:xfrm>
          <a:prstGeom prst="rect">
            <a:avLst/>
          </a:prstGeom>
        </p:spPr>
      </p:pic>
      <p:sp>
        <p:nvSpPr>
          <p:cNvPr id="4" name="Content Placeholder 6">
            <a:extLst>
              <a:ext uri="{FF2B5EF4-FFF2-40B4-BE49-F238E27FC236}">
                <a16:creationId xmlns:a16="http://schemas.microsoft.com/office/drawing/2014/main" id="{0887D8FB-5216-4986-AFCC-67CFC2BF54CA}"/>
              </a:ext>
            </a:extLst>
          </p:cNvPr>
          <p:cNvSpPr txBox="1">
            <a:spLocks/>
          </p:cNvSpPr>
          <p:nvPr/>
        </p:nvSpPr>
        <p:spPr>
          <a:xfrm>
            <a:off x="688973" y="5663171"/>
            <a:ext cx="2662135" cy="861903"/>
          </a:xfrm>
          <a:prstGeom prst="rect">
            <a:avLst/>
          </a:prstGeom>
        </p:spPr>
        <p:txBody>
          <a:bodyPr vert="horz" lIns="91440" tIns="45720" rIns="91440" bIns="45720" rtlCol="0" anchor="t">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Bef>
                <a:spcPts val="1200"/>
              </a:spcBef>
              <a:buNone/>
            </a:pPr>
            <a:r>
              <a:rPr lang="en-GB" sz="2200" b="1" dirty="0">
                <a:latin typeface="Arial"/>
                <a:cs typeface="Arial"/>
              </a:rPr>
              <a:t>2020/21</a:t>
            </a:r>
          </a:p>
          <a:p>
            <a:pPr marL="0" indent="0" algn="ctr">
              <a:spcBef>
                <a:spcPts val="1200"/>
              </a:spcBef>
              <a:buNone/>
            </a:pPr>
            <a:r>
              <a:rPr lang="en-GB" sz="2200" dirty="0">
                <a:latin typeface="Arial"/>
                <a:ea typeface="Calibri"/>
                <a:cs typeface="Calibri"/>
              </a:rPr>
              <a:t>Discernment</a:t>
            </a:r>
            <a:endParaRPr lang="en-GB" sz="2200" dirty="0">
              <a:latin typeface="Arial"/>
            </a:endParaRPr>
          </a:p>
        </p:txBody>
      </p:sp>
      <p:sp>
        <p:nvSpPr>
          <p:cNvPr id="5" name="Content Placeholder 6">
            <a:extLst>
              <a:ext uri="{FF2B5EF4-FFF2-40B4-BE49-F238E27FC236}">
                <a16:creationId xmlns:a16="http://schemas.microsoft.com/office/drawing/2014/main" id="{16053D8E-AFCC-A87F-641F-CFD26C433A72}"/>
              </a:ext>
            </a:extLst>
          </p:cNvPr>
          <p:cNvSpPr txBox="1">
            <a:spLocks/>
          </p:cNvSpPr>
          <p:nvPr/>
        </p:nvSpPr>
        <p:spPr>
          <a:xfrm>
            <a:off x="3647673" y="5624631"/>
            <a:ext cx="2440369" cy="612206"/>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Bef>
                <a:spcPts val="1200"/>
              </a:spcBef>
              <a:buNone/>
            </a:pPr>
            <a:r>
              <a:rPr lang="en-GB" sz="2200" b="1" dirty="0">
                <a:latin typeface="Arial"/>
                <a:cs typeface="Arial"/>
              </a:rPr>
              <a:t>2022</a:t>
            </a:r>
          </a:p>
          <a:p>
            <a:pPr algn="ctr">
              <a:spcBef>
                <a:spcPts val="1200"/>
              </a:spcBef>
            </a:pPr>
            <a:r>
              <a:rPr lang="en-GB" sz="2200" dirty="0">
                <a:latin typeface="Arial"/>
                <a:ea typeface="Calibri"/>
                <a:cs typeface="Arial"/>
              </a:rPr>
              <a:t>Strategy Creation</a:t>
            </a:r>
          </a:p>
          <a:p>
            <a:pPr algn="ctr">
              <a:spcBef>
                <a:spcPts val="1200"/>
              </a:spcBef>
            </a:pPr>
            <a:endParaRPr lang="en-GB" sz="2200" dirty="0">
              <a:latin typeface="Arial"/>
              <a:ea typeface="Calibri"/>
              <a:cs typeface="Arial"/>
            </a:endParaRPr>
          </a:p>
        </p:txBody>
      </p:sp>
      <p:sp>
        <p:nvSpPr>
          <p:cNvPr id="6" name="Content Placeholder 6">
            <a:extLst>
              <a:ext uri="{FF2B5EF4-FFF2-40B4-BE49-F238E27FC236}">
                <a16:creationId xmlns:a16="http://schemas.microsoft.com/office/drawing/2014/main" id="{7377EF1E-D0E2-76B4-0369-BDEE8A1EC0DA}"/>
              </a:ext>
            </a:extLst>
          </p:cNvPr>
          <p:cNvSpPr txBox="1">
            <a:spLocks/>
          </p:cNvSpPr>
          <p:nvPr/>
        </p:nvSpPr>
        <p:spPr>
          <a:xfrm>
            <a:off x="6742267" y="5582109"/>
            <a:ext cx="1921561" cy="595993"/>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Bef>
                <a:spcPts val="1200"/>
              </a:spcBef>
              <a:buNone/>
            </a:pPr>
            <a:r>
              <a:rPr lang="en-GB" sz="2200" b="1" dirty="0">
                <a:latin typeface="Arial"/>
                <a:cs typeface="Arial"/>
              </a:rPr>
              <a:t>2023</a:t>
            </a:r>
          </a:p>
          <a:p>
            <a:pPr marL="0" indent="0" algn="ctr">
              <a:spcBef>
                <a:spcPts val="1200"/>
              </a:spcBef>
              <a:buNone/>
            </a:pPr>
            <a:r>
              <a:rPr lang="en-GB" sz="2200" dirty="0">
                <a:latin typeface="Arial"/>
                <a:ea typeface="Calibri"/>
                <a:cs typeface="Arial"/>
              </a:rPr>
              <a:t>Organisation</a:t>
            </a:r>
          </a:p>
          <a:p>
            <a:pPr algn="ctr">
              <a:spcBef>
                <a:spcPts val="1200"/>
              </a:spcBef>
            </a:pPr>
            <a:endParaRPr lang="en-GB" sz="2200" dirty="0">
              <a:latin typeface="Arial"/>
              <a:ea typeface="Calibri"/>
              <a:cs typeface="Arial"/>
            </a:endParaRPr>
          </a:p>
        </p:txBody>
      </p:sp>
      <p:sp>
        <p:nvSpPr>
          <p:cNvPr id="8" name="Content Placeholder 6">
            <a:extLst>
              <a:ext uri="{FF2B5EF4-FFF2-40B4-BE49-F238E27FC236}">
                <a16:creationId xmlns:a16="http://schemas.microsoft.com/office/drawing/2014/main" id="{40A2841A-20FF-0613-3D53-FD907164D4DD}"/>
              </a:ext>
            </a:extLst>
          </p:cNvPr>
          <p:cNvSpPr txBox="1">
            <a:spLocks/>
          </p:cNvSpPr>
          <p:nvPr/>
        </p:nvSpPr>
        <p:spPr>
          <a:xfrm>
            <a:off x="9593704" y="5605260"/>
            <a:ext cx="1905348" cy="563568"/>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Bef>
                <a:spcPts val="1200"/>
              </a:spcBef>
              <a:buNone/>
            </a:pPr>
            <a:r>
              <a:rPr lang="en-GB" sz="2200" b="1" dirty="0">
                <a:latin typeface="Arial"/>
                <a:cs typeface="Arial"/>
              </a:rPr>
              <a:t>2024</a:t>
            </a:r>
          </a:p>
          <a:p>
            <a:pPr algn="ctr">
              <a:spcBef>
                <a:spcPts val="1200"/>
              </a:spcBef>
            </a:pPr>
            <a:r>
              <a:rPr lang="en-GB" sz="2200" dirty="0">
                <a:latin typeface="Arial"/>
                <a:ea typeface="Calibri"/>
                <a:cs typeface="Arial"/>
              </a:rPr>
              <a:t>Engagement</a:t>
            </a:r>
          </a:p>
          <a:p>
            <a:pPr marL="0" indent="0" algn="ctr">
              <a:spcBef>
                <a:spcPts val="1200"/>
              </a:spcBef>
              <a:buNone/>
            </a:pPr>
            <a:endParaRPr lang="en-GB" sz="2200" dirty="0">
              <a:latin typeface="Arial"/>
              <a:cs typeface="Arial"/>
            </a:endParaRPr>
          </a:p>
        </p:txBody>
      </p:sp>
    </p:spTree>
    <p:extLst>
      <p:ext uri="{BB962C8B-B14F-4D97-AF65-F5344CB8AC3E}">
        <p14:creationId xmlns:p14="http://schemas.microsoft.com/office/powerpoint/2010/main" val="2724246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E159AE4-E19E-1FFC-B2C5-2B07A9A50631}"/>
              </a:ext>
            </a:extLst>
          </p:cNvPr>
          <p:cNvSpPr txBox="1"/>
          <p:nvPr/>
        </p:nvSpPr>
        <p:spPr>
          <a:xfrm>
            <a:off x="0" y="1511226"/>
            <a:ext cx="12192000" cy="2862322"/>
          </a:xfrm>
          <a:prstGeom prst="rect">
            <a:avLst/>
          </a:prstGeom>
          <a:noFill/>
        </p:spPr>
        <p:txBody>
          <a:bodyPr wrap="square" lIns="91440" tIns="45720" rIns="91440" bIns="45720" rtlCol="0" anchor="t">
            <a:spAutoFit/>
          </a:bodyPr>
          <a:lstStyle/>
          <a:p>
            <a:pPr algn="ctr"/>
            <a:r>
              <a:rPr lang="en-GB" sz="6000" b="1" dirty="0">
                <a:solidFill>
                  <a:srgbClr val="281D58"/>
                </a:solidFill>
                <a:latin typeface="Arial"/>
                <a:ea typeface="Calibri"/>
                <a:cs typeface="Arial"/>
              </a:rPr>
              <a:t>What is it?</a:t>
            </a:r>
            <a:endParaRPr lang="en-US" dirty="0">
              <a:solidFill>
                <a:srgbClr val="000000"/>
              </a:solidFill>
              <a:latin typeface="Calibri" panose="020F0502020204030204"/>
              <a:ea typeface="Calibri"/>
              <a:cs typeface="Calibri" panose="020F0502020204030204"/>
            </a:endParaRPr>
          </a:p>
          <a:p>
            <a:pPr algn="ctr"/>
            <a:endParaRPr lang="en-GB" sz="6000" b="1" dirty="0">
              <a:solidFill>
                <a:srgbClr val="281D58"/>
              </a:solidFill>
              <a:latin typeface="Arial"/>
              <a:ea typeface="Calibri"/>
              <a:cs typeface="Arial"/>
            </a:endParaRPr>
          </a:p>
          <a:p>
            <a:pPr algn="ctr"/>
            <a:endParaRPr lang="en-GB" sz="6000" b="1" dirty="0">
              <a:solidFill>
                <a:srgbClr val="281D58"/>
              </a:solidFill>
              <a:latin typeface="Arial"/>
              <a:ea typeface="Calibri"/>
              <a:cs typeface="Arial"/>
            </a:endParaRPr>
          </a:p>
        </p:txBody>
      </p:sp>
    </p:spTree>
    <p:extLst>
      <p:ext uri="{BB962C8B-B14F-4D97-AF65-F5344CB8AC3E}">
        <p14:creationId xmlns:p14="http://schemas.microsoft.com/office/powerpoint/2010/main" val="1408275921"/>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96D5CC-D019-F9AE-A42E-C2EFABB121A8}"/>
              </a:ext>
            </a:extLst>
          </p:cNvPr>
          <p:cNvSpPr txBox="1"/>
          <p:nvPr/>
        </p:nvSpPr>
        <p:spPr>
          <a:xfrm>
            <a:off x="838200" y="465138"/>
            <a:ext cx="10515600" cy="643994"/>
          </a:xfrm>
          <a:prstGeom prst="rect">
            <a:avLst/>
          </a:prstGeom>
        </p:spPr>
        <p:txBody>
          <a:bodyPr rtlCol="0">
            <a:noAutofit/>
          </a:bodyPr>
          <a:lstStyle/>
          <a:p>
            <a:pPr>
              <a:lnSpc>
                <a:spcPct val="90000"/>
              </a:lnSpc>
              <a:spcBef>
                <a:spcPts val="1000"/>
              </a:spcBef>
            </a:pPr>
            <a:r>
              <a:rPr lang="en-GB" sz="4500" b="1" dirty="0">
                <a:solidFill>
                  <a:srgbClr val="281D58"/>
                </a:solidFill>
                <a:latin typeface="Gill Sans MT" panose="020B0502020104020203" pitchFamily="34" charset="0"/>
                <a:cs typeface="Arial" panose="020B0604020202020204" pitchFamily="34" charset="0"/>
              </a:rPr>
              <a:t>Vision, Mission, and Values</a:t>
            </a:r>
          </a:p>
        </p:txBody>
      </p:sp>
      <p:graphicFrame>
        <p:nvGraphicFramePr>
          <p:cNvPr id="5" name="Content Placeholder 3">
            <a:extLst>
              <a:ext uri="{FF2B5EF4-FFF2-40B4-BE49-F238E27FC236}">
                <a16:creationId xmlns:a16="http://schemas.microsoft.com/office/drawing/2014/main" id="{B6BAF2E8-C019-5E82-638F-2334F21DF7A4}"/>
              </a:ext>
            </a:extLst>
          </p:cNvPr>
          <p:cNvGraphicFramePr>
            <a:graphicFrameLocks noGrp="1"/>
          </p:cNvGraphicFramePr>
          <p:nvPr>
            <p:ph idx="1"/>
            <p:extLst>
              <p:ext uri="{D42A27DB-BD31-4B8C-83A1-F6EECF244321}">
                <p14:modId xmlns:p14="http://schemas.microsoft.com/office/powerpoint/2010/main" val="1965169471"/>
              </p:ext>
            </p:extLst>
          </p:nvPr>
        </p:nvGraphicFramePr>
        <p:xfrm>
          <a:off x="838200" y="1396991"/>
          <a:ext cx="10515600" cy="4779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8964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6CAC6C79-7F75-A3C1-752A-A86DA7F3B617}"/>
              </a:ext>
            </a:extLst>
          </p:cNvPr>
          <p:cNvSpPr>
            <a:spLocks noGrp="1"/>
          </p:cNvSpPr>
          <p:nvPr>
            <p:ph idx="1"/>
          </p:nvPr>
        </p:nvSpPr>
        <p:spPr>
          <a:xfrm>
            <a:off x="835334" y="1572699"/>
            <a:ext cx="10759557" cy="4525963"/>
          </a:xfrm>
        </p:spPr>
        <p:txBody>
          <a:bodyPr lIns="91440" tIns="45720" rIns="91440" bIns="45720" anchor="t">
            <a:normAutofit fontScale="32500" lnSpcReduction="20000"/>
          </a:bodyPr>
          <a:lstStyle/>
          <a:p>
            <a:pPr marL="457200" indent="-457200">
              <a:lnSpc>
                <a:spcPct val="100000"/>
              </a:lnSpc>
              <a:spcBef>
                <a:spcPts val="0"/>
              </a:spcBef>
              <a:spcAft>
                <a:spcPts val="1800"/>
              </a:spcAft>
              <a:buFont typeface="Arial" panose="020B0604020202020204" pitchFamily="34" charset="0"/>
              <a:buChar char="•"/>
            </a:pPr>
            <a:r>
              <a:rPr lang="en-GB" sz="8600" b="1" dirty="0">
                <a:latin typeface="Segoe UI" panose="020B0502040204020203" pitchFamily="34" charset="0"/>
                <a:ea typeface="Times New Roman" panose="02020603050405020304" pitchFamily="18" charset="0"/>
                <a:cs typeface="Segoe UI" panose="020B0502040204020203" pitchFamily="34" charset="0"/>
              </a:rPr>
              <a:t>Transformed!</a:t>
            </a:r>
          </a:p>
          <a:p>
            <a:pPr marL="457200" indent="-457200">
              <a:lnSpc>
                <a:spcPct val="100000"/>
              </a:lnSpc>
              <a:spcBef>
                <a:spcPts val="0"/>
              </a:spcBef>
              <a:spcAft>
                <a:spcPts val="1800"/>
              </a:spcAft>
              <a:buFont typeface="Arial" panose="020B0604020202020204" pitchFamily="34" charset="0"/>
              <a:buChar char="•"/>
            </a:pPr>
            <a:r>
              <a:rPr lang="en-GB" sz="8600" dirty="0">
                <a:latin typeface="Segoe UI" panose="020B0502040204020203" pitchFamily="34" charset="0"/>
                <a:ea typeface="Times New Roman" panose="02020603050405020304" pitchFamily="18" charset="0"/>
                <a:cs typeface="Segoe UI" panose="020B0502040204020203" pitchFamily="34" charset="0"/>
              </a:rPr>
              <a:t>Outcomes:</a:t>
            </a:r>
          </a:p>
          <a:p>
            <a:pPr marL="1143000" lvl="1" indent="-457200">
              <a:lnSpc>
                <a:spcPct val="120000"/>
              </a:lnSpc>
              <a:spcBef>
                <a:spcPts val="0"/>
              </a:spcBef>
              <a:spcAft>
                <a:spcPts val="1800"/>
              </a:spcAft>
            </a:pPr>
            <a:r>
              <a:rPr lang="en-GB" sz="8600" b="0" i="0" dirty="0">
                <a:solidFill>
                  <a:srgbClr val="333333"/>
                </a:solidFill>
                <a:effectLst/>
                <a:highlight>
                  <a:srgbClr val="FFFFFF"/>
                </a:highlight>
                <a:latin typeface="Segoe UI" panose="020B0502040204020203" pitchFamily="34" charset="0"/>
                <a:cs typeface="Segoe UI" panose="020B0502040204020203" pitchFamily="34" charset="0"/>
              </a:rPr>
              <a:t>To have a form of church in every community to which all can belong</a:t>
            </a:r>
          </a:p>
          <a:p>
            <a:pPr marL="1143000" lvl="1" indent="-457200">
              <a:lnSpc>
                <a:spcPct val="120000"/>
              </a:lnSpc>
              <a:spcBef>
                <a:spcPts val="0"/>
              </a:spcBef>
              <a:spcAft>
                <a:spcPts val="1800"/>
              </a:spcAft>
            </a:pPr>
            <a:r>
              <a:rPr lang="en-GB" sz="8600" b="0" i="0" dirty="0">
                <a:solidFill>
                  <a:srgbClr val="333333"/>
                </a:solidFill>
                <a:effectLst/>
                <a:highlight>
                  <a:srgbClr val="FFFFFF"/>
                </a:highlight>
                <a:latin typeface="Segoe UI" panose="020B0502040204020203" pitchFamily="34" charset="0"/>
                <a:cs typeface="Segoe UI" panose="020B0502040204020203" pitchFamily="34" charset="0"/>
              </a:rPr>
              <a:t>To have people who worship God in every aspect of their lives and throughout their whole lives</a:t>
            </a:r>
          </a:p>
          <a:p>
            <a:pPr marL="1143000" lvl="1" indent="-457200">
              <a:lnSpc>
                <a:spcPct val="120000"/>
              </a:lnSpc>
              <a:spcBef>
                <a:spcPts val="0"/>
              </a:spcBef>
              <a:spcAft>
                <a:spcPts val="1800"/>
              </a:spcAft>
            </a:pPr>
            <a:r>
              <a:rPr lang="en-GB" sz="8600" b="0" i="0" dirty="0">
                <a:solidFill>
                  <a:srgbClr val="333333"/>
                </a:solidFill>
                <a:effectLst/>
                <a:highlight>
                  <a:srgbClr val="FFFFFF"/>
                </a:highlight>
                <a:latin typeface="Segoe UI" panose="020B0502040204020203" pitchFamily="34" charset="0"/>
                <a:cs typeface="Segoe UI" panose="020B0502040204020203" pitchFamily="34" charset="0"/>
              </a:rPr>
              <a:t>To be recognised as a powerful force for gospel change</a:t>
            </a:r>
          </a:p>
          <a:p>
            <a:pPr marL="1143000" lvl="1" indent="-457200">
              <a:lnSpc>
                <a:spcPct val="120000"/>
              </a:lnSpc>
              <a:spcBef>
                <a:spcPts val="0"/>
              </a:spcBef>
              <a:spcAft>
                <a:spcPts val="1800"/>
              </a:spcAft>
            </a:pPr>
            <a:r>
              <a:rPr lang="en-GB" sz="8600" b="0" i="0" dirty="0">
                <a:solidFill>
                  <a:srgbClr val="333333"/>
                </a:solidFill>
                <a:effectLst/>
                <a:highlight>
                  <a:srgbClr val="FFFFFF"/>
                </a:highlight>
                <a:latin typeface="Segoe UI"/>
                <a:cs typeface="Segoe UI"/>
              </a:rPr>
              <a:t>To have </a:t>
            </a:r>
            <a:r>
              <a:rPr lang="en-GB" sz="8600" dirty="0">
                <a:solidFill>
                  <a:srgbClr val="333333"/>
                </a:solidFill>
                <a:highlight>
                  <a:srgbClr val="FFFFFF"/>
                </a:highlight>
                <a:latin typeface="Segoe UI"/>
                <a:cs typeface="Segoe UI"/>
              </a:rPr>
              <a:t>a </a:t>
            </a:r>
            <a:r>
              <a:rPr lang="en-GB" sz="8600" b="0" i="0" dirty="0">
                <a:solidFill>
                  <a:srgbClr val="333333"/>
                </a:solidFill>
                <a:effectLst/>
                <a:highlight>
                  <a:srgbClr val="FFFFFF"/>
                </a:highlight>
                <a:latin typeface="Segoe UI"/>
                <a:cs typeface="Segoe UI"/>
              </a:rPr>
              <a:t>sustainable </a:t>
            </a:r>
            <a:r>
              <a:rPr lang="en-GB" sz="8600" dirty="0">
                <a:solidFill>
                  <a:srgbClr val="333333"/>
                </a:solidFill>
                <a:highlight>
                  <a:srgbClr val="FFFFFF"/>
                </a:highlight>
                <a:latin typeface="Segoe UI"/>
                <a:cs typeface="Segoe UI"/>
              </a:rPr>
              <a:t>church with sustainable finances</a:t>
            </a:r>
            <a:endParaRPr lang="en-GB" dirty="0">
              <a:latin typeface="Segoe UI"/>
              <a:ea typeface="Times New Roman" panose="02020603050405020304" pitchFamily="18" charset="0"/>
              <a:cs typeface="Segoe UI"/>
            </a:endParaRPr>
          </a:p>
        </p:txBody>
      </p:sp>
      <p:sp>
        <p:nvSpPr>
          <p:cNvPr id="3" name="TextBox 2">
            <a:extLst>
              <a:ext uri="{FF2B5EF4-FFF2-40B4-BE49-F238E27FC236}">
                <a16:creationId xmlns:a16="http://schemas.microsoft.com/office/drawing/2014/main" id="{6396D5CC-D019-F9AE-A42E-C2EFABB121A8}"/>
              </a:ext>
            </a:extLst>
          </p:cNvPr>
          <p:cNvSpPr txBox="1"/>
          <p:nvPr/>
        </p:nvSpPr>
        <p:spPr>
          <a:xfrm>
            <a:off x="835335" y="366923"/>
            <a:ext cx="9755802" cy="784830"/>
          </a:xfrm>
          <a:prstGeom prst="rect">
            <a:avLst/>
          </a:prstGeom>
          <a:noFill/>
        </p:spPr>
        <p:txBody>
          <a:bodyPr wrap="square" rtlCol="0">
            <a:spAutoFit/>
          </a:bodyPr>
          <a:lstStyle/>
          <a:p>
            <a:r>
              <a:rPr lang="en-GB" sz="4500" b="1" dirty="0">
                <a:solidFill>
                  <a:srgbClr val="281D58"/>
                </a:solidFill>
                <a:latin typeface="Gill Sans MT" panose="020B0502020104020203" pitchFamily="34" charset="0"/>
              </a:rPr>
              <a:t>What will we look like in 5 years?</a:t>
            </a:r>
          </a:p>
        </p:txBody>
      </p:sp>
    </p:spTree>
    <p:extLst>
      <p:ext uri="{BB962C8B-B14F-4D97-AF65-F5344CB8AC3E}">
        <p14:creationId xmlns:p14="http://schemas.microsoft.com/office/powerpoint/2010/main" val="1340840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96D5CC-D019-F9AE-A42E-C2EFABB121A8}"/>
              </a:ext>
            </a:extLst>
          </p:cNvPr>
          <p:cNvSpPr txBox="1"/>
          <p:nvPr/>
        </p:nvSpPr>
        <p:spPr>
          <a:xfrm>
            <a:off x="835335" y="366923"/>
            <a:ext cx="9755802" cy="784830"/>
          </a:xfrm>
          <a:prstGeom prst="rect">
            <a:avLst/>
          </a:prstGeom>
          <a:noFill/>
        </p:spPr>
        <p:txBody>
          <a:bodyPr wrap="square" rtlCol="0">
            <a:spAutoFit/>
          </a:bodyPr>
          <a:lstStyle/>
          <a:p>
            <a:r>
              <a:rPr lang="en-GB" sz="4500" dirty="0">
                <a:solidFill>
                  <a:srgbClr val="281D58"/>
                </a:solidFill>
                <a:latin typeface="Gill Sans MT" panose="020B0502020104020203" pitchFamily="34" charset="0"/>
              </a:rPr>
              <a:t>Investing in </a:t>
            </a:r>
            <a:r>
              <a:rPr lang="en-GB" sz="4500" b="1" dirty="0">
                <a:solidFill>
                  <a:srgbClr val="281D58"/>
                </a:solidFill>
                <a:latin typeface="Gill Sans MT" panose="020B0502020104020203" pitchFamily="34" charset="0"/>
              </a:rPr>
              <a:t>Following Jesus</a:t>
            </a:r>
          </a:p>
        </p:txBody>
      </p:sp>
      <p:graphicFrame>
        <p:nvGraphicFramePr>
          <p:cNvPr id="6" name="Content Placeholder 5">
            <a:extLst>
              <a:ext uri="{FF2B5EF4-FFF2-40B4-BE49-F238E27FC236}">
                <a16:creationId xmlns:a16="http://schemas.microsoft.com/office/drawing/2014/main" id="{0D2A6D3B-A7BC-5EB5-217D-F8555E5BE114}"/>
              </a:ext>
            </a:extLst>
          </p:cNvPr>
          <p:cNvGraphicFramePr>
            <a:graphicFrameLocks noGrp="1"/>
          </p:cNvGraphicFramePr>
          <p:nvPr>
            <p:ph idx="1"/>
            <p:extLst>
              <p:ext uri="{D42A27DB-BD31-4B8C-83A1-F6EECF244321}">
                <p14:modId xmlns:p14="http://schemas.microsoft.com/office/powerpoint/2010/main" val="4217588323"/>
              </p:ext>
            </p:extLst>
          </p:nvPr>
        </p:nvGraphicFramePr>
        <p:xfrm>
          <a:off x="838200" y="1397000"/>
          <a:ext cx="10515600" cy="4779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3440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96D5CC-D019-F9AE-A42E-C2EFABB121A8}"/>
              </a:ext>
            </a:extLst>
          </p:cNvPr>
          <p:cNvSpPr txBox="1"/>
          <p:nvPr/>
        </p:nvSpPr>
        <p:spPr>
          <a:xfrm>
            <a:off x="838200" y="392605"/>
            <a:ext cx="10515600" cy="643994"/>
          </a:xfrm>
          <a:prstGeom prst="rect">
            <a:avLst/>
          </a:prstGeom>
        </p:spPr>
        <p:txBody>
          <a:bodyPr rtlCol="0">
            <a:noAutofit/>
          </a:bodyPr>
          <a:lstStyle/>
          <a:p>
            <a:r>
              <a:rPr lang="en-GB" sz="4500" dirty="0">
                <a:solidFill>
                  <a:srgbClr val="281D58"/>
                </a:solidFill>
                <a:latin typeface="Gill Sans MT" panose="020B0502020104020203" pitchFamily="34" charset="0"/>
              </a:rPr>
              <a:t>Investing in </a:t>
            </a:r>
            <a:r>
              <a:rPr lang="en-GB" sz="4500" b="1" dirty="0">
                <a:solidFill>
                  <a:srgbClr val="281D58"/>
                </a:solidFill>
                <a:latin typeface="Gill Sans MT" panose="020B0502020104020203" pitchFamily="34" charset="0"/>
              </a:rPr>
              <a:t>Serving Others</a:t>
            </a:r>
          </a:p>
        </p:txBody>
      </p:sp>
      <p:graphicFrame>
        <p:nvGraphicFramePr>
          <p:cNvPr id="6" name="Content Placeholder 5">
            <a:extLst>
              <a:ext uri="{FF2B5EF4-FFF2-40B4-BE49-F238E27FC236}">
                <a16:creationId xmlns:a16="http://schemas.microsoft.com/office/drawing/2014/main" id="{0D2A6D3B-A7BC-5EB5-217D-F8555E5BE114}"/>
              </a:ext>
            </a:extLst>
          </p:cNvPr>
          <p:cNvGraphicFramePr>
            <a:graphicFrameLocks noGrp="1"/>
          </p:cNvGraphicFramePr>
          <p:nvPr>
            <p:ph idx="1"/>
            <p:extLst>
              <p:ext uri="{D42A27DB-BD31-4B8C-83A1-F6EECF244321}">
                <p14:modId xmlns:p14="http://schemas.microsoft.com/office/powerpoint/2010/main" val="3020768377"/>
              </p:ext>
            </p:extLst>
          </p:nvPr>
        </p:nvGraphicFramePr>
        <p:xfrm>
          <a:off x="838200" y="1397000"/>
          <a:ext cx="10515600" cy="4779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6014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96D5CC-D019-F9AE-A42E-C2EFABB121A8}"/>
              </a:ext>
            </a:extLst>
          </p:cNvPr>
          <p:cNvSpPr txBox="1"/>
          <p:nvPr/>
        </p:nvSpPr>
        <p:spPr>
          <a:xfrm>
            <a:off x="835334" y="366923"/>
            <a:ext cx="10527342" cy="769441"/>
          </a:xfrm>
          <a:prstGeom prst="rect">
            <a:avLst/>
          </a:prstGeom>
          <a:noFill/>
        </p:spPr>
        <p:txBody>
          <a:bodyPr wrap="square" lIns="91440" tIns="45720" rIns="91440" bIns="45720" rtlCol="0" anchor="t">
            <a:spAutoFit/>
          </a:bodyPr>
          <a:lstStyle/>
          <a:p>
            <a:r>
              <a:rPr lang="en-GB" sz="4400" dirty="0">
                <a:solidFill>
                  <a:srgbClr val="281D58"/>
                </a:solidFill>
                <a:latin typeface="Gill Sans MT"/>
              </a:rPr>
              <a:t>Investing in </a:t>
            </a:r>
            <a:r>
              <a:rPr lang="en-GB" sz="4400" b="1" dirty="0">
                <a:solidFill>
                  <a:srgbClr val="281D58"/>
                </a:solidFill>
                <a:latin typeface="Gill Sans MT"/>
              </a:rPr>
              <a:t>Transforming Communities</a:t>
            </a:r>
            <a:endParaRPr lang="en-GB" sz="4400" b="1" dirty="0">
              <a:solidFill>
                <a:srgbClr val="281D58"/>
              </a:solidFill>
              <a:latin typeface="Gill Sans MT" panose="020B0502020104020203" pitchFamily="34" charset="0"/>
            </a:endParaRPr>
          </a:p>
        </p:txBody>
      </p:sp>
      <p:graphicFrame>
        <p:nvGraphicFramePr>
          <p:cNvPr id="6" name="Content Placeholder 5">
            <a:extLst>
              <a:ext uri="{FF2B5EF4-FFF2-40B4-BE49-F238E27FC236}">
                <a16:creationId xmlns:a16="http://schemas.microsoft.com/office/drawing/2014/main" id="{0D2A6D3B-A7BC-5EB5-217D-F8555E5BE114}"/>
              </a:ext>
            </a:extLst>
          </p:cNvPr>
          <p:cNvGraphicFramePr>
            <a:graphicFrameLocks noGrp="1"/>
          </p:cNvGraphicFramePr>
          <p:nvPr>
            <p:ph idx="1"/>
            <p:extLst>
              <p:ext uri="{D42A27DB-BD31-4B8C-83A1-F6EECF244321}">
                <p14:modId xmlns:p14="http://schemas.microsoft.com/office/powerpoint/2010/main" val="2721849111"/>
              </p:ext>
            </p:extLst>
          </p:nvPr>
        </p:nvGraphicFramePr>
        <p:xfrm>
          <a:off x="838200" y="1397000"/>
          <a:ext cx="10515600" cy="4779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843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E159AE4-E19E-1FFC-B2C5-2B07A9A50631}"/>
              </a:ext>
            </a:extLst>
          </p:cNvPr>
          <p:cNvSpPr txBox="1"/>
          <p:nvPr/>
        </p:nvSpPr>
        <p:spPr>
          <a:xfrm>
            <a:off x="0" y="1511226"/>
            <a:ext cx="12192000" cy="2862322"/>
          </a:xfrm>
          <a:prstGeom prst="rect">
            <a:avLst/>
          </a:prstGeom>
          <a:noFill/>
        </p:spPr>
        <p:txBody>
          <a:bodyPr wrap="square" lIns="91440" tIns="45720" rIns="91440" bIns="45720" rtlCol="0" anchor="t">
            <a:spAutoFit/>
          </a:bodyPr>
          <a:lstStyle/>
          <a:p>
            <a:pPr algn="ctr"/>
            <a:r>
              <a:rPr lang="en-GB" sz="6000" b="1" dirty="0">
                <a:solidFill>
                  <a:srgbClr val="281D58"/>
                </a:solidFill>
                <a:latin typeface="Arial"/>
                <a:ea typeface="Calibri"/>
                <a:cs typeface="Arial"/>
              </a:rPr>
              <a:t>Some examples:</a:t>
            </a:r>
            <a:endParaRPr lang="en-US" dirty="0">
              <a:solidFill>
                <a:srgbClr val="000000"/>
              </a:solidFill>
              <a:latin typeface="Calibri" panose="020F0502020204030204"/>
              <a:ea typeface="Calibri"/>
              <a:cs typeface="Calibri" panose="020F0502020204030204"/>
            </a:endParaRPr>
          </a:p>
          <a:p>
            <a:pPr algn="ctr"/>
            <a:endParaRPr lang="en-GB" sz="6000" b="1" dirty="0">
              <a:solidFill>
                <a:srgbClr val="281D58"/>
              </a:solidFill>
              <a:latin typeface="Arial"/>
              <a:ea typeface="Calibri"/>
              <a:cs typeface="Arial"/>
            </a:endParaRPr>
          </a:p>
          <a:p>
            <a:pPr algn="ctr"/>
            <a:endParaRPr lang="en-GB" sz="6000" b="1" dirty="0">
              <a:solidFill>
                <a:srgbClr val="281D58"/>
              </a:solidFill>
              <a:latin typeface="Arial"/>
              <a:ea typeface="Calibri"/>
              <a:cs typeface="Arial"/>
            </a:endParaRPr>
          </a:p>
        </p:txBody>
      </p:sp>
    </p:spTree>
    <p:extLst>
      <p:ext uri="{BB962C8B-B14F-4D97-AF65-F5344CB8AC3E}">
        <p14:creationId xmlns:p14="http://schemas.microsoft.com/office/powerpoint/2010/main" val="3630821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A63823AD-F3AD-4F6B-84ED-10C9A271BF05}" vid="{5E4D6A5D-98B8-479A-BC80-BE338A667F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a4beddf-4eb9-4120-a0d9-57b1e45fd5ed">
      <Terms xmlns="http://schemas.microsoft.com/office/infopath/2007/PartnerControls"/>
    </lcf76f155ced4ddcb4097134ff3c332f>
    <TaxCatchAll xmlns="f4d18122-eaa1-4c7e-8903-d1e0c9a66a6a" xsi:nil="true"/>
    <MigrationWizIdPermissions xmlns="ca4beddf-4eb9-4120-a0d9-57b1e45fd5ed" xsi:nil="true"/>
    <MigrationWizIdVersion xmlns="ca4beddf-4eb9-4120-a0d9-57b1e45fd5ed" xsi:nil="true"/>
    <MigrationWizId xmlns="ca4beddf-4eb9-4120-a0d9-57b1e45fd5ed" xsi:nil="true"/>
    <lcf76f155ced4ddcb4097134ff3c332f0 xmlns="ca4beddf-4eb9-4120-a0d9-57b1e45fd5e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16635D0FF886547A37CFE1DEA53A63F" ma:contentTypeVersion="17" ma:contentTypeDescription="Create a new document." ma:contentTypeScope="" ma:versionID="02d4ed5904c1c3ac3ccf67401d489415">
  <xsd:schema xmlns:xsd="http://www.w3.org/2001/XMLSchema" xmlns:xs="http://www.w3.org/2001/XMLSchema" xmlns:p="http://schemas.microsoft.com/office/2006/metadata/properties" xmlns:ns2="ca4beddf-4eb9-4120-a0d9-57b1e45fd5ed" xmlns:ns3="f4d18122-eaa1-4c7e-8903-d1e0c9a66a6a" targetNamespace="http://schemas.microsoft.com/office/2006/metadata/properties" ma:root="true" ma:fieldsID="ebf05514b7123840bcbe8291a4698468" ns2:_="" ns3:_="">
    <xsd:import namespace="ca4beddf-4eb9-4120-a0d9-57b1e45fd5ed"/>
    <xsd:import namespace="f4d18122-eaa1-4c7e-8903-d1e0c9a66a6a"/>
    <xsd:element name="properties">
      <xsd:complexType>
        <xsd:sequence>
          <xsd:element name="documentManagement">
            <xsd:complexType>
              <xsd:all>
                <xsd:element ref="ns2:MigrationWizId" minOccurs="0"/>
                <xsd:element ref="ns2:MigrationWizIdPermissions" minOccurs="0"/>
                <xsd:element ref="ns2:MigrationWizIdVersion" minOccurs="0"/>
                <xsd:element ref="ns2:lcf76f155ced4ddcb4097134ff3c332f0" minOccurs="0"/>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4beddf-4eb9-4120-a0d9-57b1e45fd5ed"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Version" ma:index="10" nillable="true" ma:displayName="MigrationWizIdVersion" ma:internalName="MigrationWizIdVersion">
      <xsd:simpleType>
        <xsd:restriction base="dms:Text"/>
      </xsd:simpleType>
    </xsd:element>
    <xsd:element name="lcf76f155ced4ddcb4097134ff3c332f0" ma:index="11" nillable="true" ma:displayName="Image Tags_0" ma:hidden="true" ma:internalName="lcf76f155ced4ddcb4097134ff3c332f0" ma:readOnly="fals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820fb56-a81a-423d-902e-a779af64cb36" ma:termSetId="09814cd3-568e-fe90-9814-8d621ff8fb84" ma:anchorId="fba54fb3-c3e1-fe81-a776-ca4b69148c4d" ma:open="true" ma:isKeyword="false">
      <xsd:complexType>
        <xsd:sequence>
          <xsd:element ref="pc:Terms" minOccurs="0" maxOccurs="1"/>
        </xsd:sequence>
      </xsd:complex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4d18122-eaa1-4c7e-8903-d1e0c9a66a6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e44d19f-eca5-466a-95db-9025f6d44af1}" ma:internalName="TaxCatchAll" ma:showField="CatchAllData" ma:web="f4d18122-eaa1-4c7e-8903-d1e0c9a66a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47D03F-3757-4385-843C-BA8FECFDE0F8}">
  <ds:schemaRefs>
    <ds:schemaRef ds:uri="http://purl.org/dc/dcmitype/"/>
    <ds:schemaRef ds:uri="http://purl.org/dc/elements/1.1/"/>
    <ds:schemaRef ds:uri="http://schemas.openxmlformats.org/package/2006/metadata/core-properties"/>
    <ds:schemaRef ds:uri="http://schemas.microsoft.com/office/2006/metadata/properties"/>
    <ds:schemaRef ds:uri="http://purl.org/dc/terms/"/>
    <ds:schemaRef ds:uri="http://schemas.microsoft.com/office/2006/documentManagement/types"/>
    <ds:schemaRef ds:uri="http://www.w3.org/XML/1998/namespace"/>
    <ds:schemaRef ds:uri="79edefcc-c534-4425-9bec-a624efb6a189"/>
    <ds:schemaRef ds:uri="b753895e-4b06-46c9-ae8e-e0ba2b3b4e6e"/>
    <ds:schemaRef ds:uri="http://schemas.microsoft.com/office/infopath/2007/PartnerControls"/>
  </ds:schemaRefs>
</ds:datastoreItem>
</file>

<file path=customXml/itemProps2.xml><?xml version="1.0" encoding="utf-8"?>
<ds:datastoreItem xmlns:ds="http://schemas.openxmlformats.org/officeDocument/2006/customXml" ds:itemID="{098F2E07-9C21-49DF-8BF8-854A25381E01}"/>
</file>

<file path=customXml/itemProps3.xml><?xml version="1.0" encoding="utf-8"?>
<ds:datastoreItem xmlns:ds="http://schemas.openxmlformats.org/officeDocument/2006/customXml" ds:itemID="{7832F87B-2FFC-49E5-989F-40C4838F08F8}">
  <ds:schemaRefs>
    <ds:schemaRef ds:uri="http://schemas.microsoft.com/sharepoint/v3/contenttype/forms"/>
  </ds:schemaRefs>
</ds:datastoreItem>
</file>

<file path=docMetadata/LabelInfo.xml><?xml version="1.0" encoding="utf-8"?>
<clbl:labelList xmlns:clbl="http://schemas.microsoft.com/office/2020/mipLabelMetadata">
  <clbl:label id="{f8c35852-7f41-448b-a8a1-cc11796cead8}" enabled="0" method="" siteId="{f8c35852-7f41-448b-a8a1-cc11796cead8}" removed="1"/>
</clbl:labelList>
</file>

<file path=docProps/app.xml><?xml version="1.0" encoding="utf-8"?>
<Properties xmlns="http://schemas.openxmlformats.org/officeDocument/2006/extended-properties" xmlns:vt="http://schemas.openxmlformats.org/officeDocument/2006/docPropsVTypes">
  <Template>Diocese_of_Bristol_PowerPoint_Template_Widescreen_16x9_2024</Template>
  <TotalTime>0</TotalTime>
  <Words>1548</Words>
  <Application>Microsoft Office PowerPoint</Application>
  <PresentationFormat>Widescreen</PresentationFormat>
  <Paragraphs>178</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Adam Beaumont</dc:creator>
  <cp:lastModifiedBy>Adam Beaumont</cp:lastModifiedBy>
  <cp:revision>98</cp:revision>
  <cp:lastPrinted>2024-07-04T15:52:18Z</cp:lastPrinted>
  <dcterms:created xsi:type="dcterms:W3CDTF">2024-06-24T07:06:59Z</dcterms:created>
  <dcterms:modified xsi:type="dcterms:W3CDTF">2024-09-20T09:52:17Z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0x010100016635D0FF886547A37CFE1DEA53A63F</vt:lpwstr>
  </property>
  <property fmtid="{D5CDD505-2E9C-101B-9397-08002B2CF9AE}" pid="3" name="MediaServiceImageTags">
    <vt:lpwstr/>
  </property>
</Properties>
</file>