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0" r:id="rId4"/>
    <p:sldId id="259" r:id="rId5"/>
    <p:sldId id="257" r:id="rId6"/>
    <p:sldId id="256" r:id="rId7"/>
    <p:sldId id="263" r:id="rId8"/>
    <p:sldId id="258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BFD0-F0C8-42CD-A720-6FEEBA48E7D5}" type="datetimeFigureOut">
              <a:rPr lang="en-GB" smtClean="0"/>
              <a:t>14/04/2018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511B-9BD0-4AF4-9288-0D6F33D9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18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BFD0-F0C8-42CD-A720-6FEEBA48E7D5}" type="datetimeFigureOut">
              <a:rPr lang="en-GB" smtClean="0"/>
              <a:t>14/04/2018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511B-9BD0-4AF4-9288-0D6F33D9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760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BFD0-F0C8-42CD-A720-6FEEBA48E7D5}" type="datetimeFigureOut">
              <a:rPr lang="en-GB" smtClean="0"/>
              <a:t>14/04/2018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511B-9BD0-4AF4-9288-0D6F33D9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17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BFD0-F0C8-42CD-A720-6FEEBA48E7D5}" type="datetimeFigureOut">
              <a:rPr lang="en-GB" smtClean="0"/>
              <a:t>14/04/2018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511B-9BD0-4AF4-9288-0D6F33D9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3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BFD0-F0C8-42CD-A720-6FEEBA48E7D5}" type="datetimeFigureOut">
              <a:rPr lang="en-GB" smtClean="0"/>
              <a:t>14/04/2018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511B-9BD0-4AF4-9288-0D6F33D9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4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BFD0-F0C8-42CD-A720-6FEEBA48E7D5}" type="datetimeFigureOut">
              <a:rPr lang="en-GB" smtClean="0"/>
              <a:t>14/04/2018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511B-9BD0-4AF4-9288-0D6F33D9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05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BFD0-F0C8-42CD-A720-6FEEBA48E7D5}" type="datetimeFigureOut">
              <a:rPr lang="en-GB" smtClean="0"/>
              <a:t>14/04/2018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511B-9BD0-4AF4-9288-0D6F33D9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98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BFD0-F0C8-42CD-A720-6FEEBA48E7D5}" type="datetimeFigureOut">
              <a:rPr lang="en-GB" smtClean="0"/>
              <a:t>14/04/2018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511B-9BD0-4AF4-9288-0D6F33D9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922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BFD0-F0C8-42CD-A720-6FEEBA48E7D5}" type="datetimeFigureOut">
              <a:rPr lang="en-GB" smtClean="0"/>
              <a:t>14/04/2018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511B-9BD0-4AF4-9288-0D6F33D9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81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BFD0-F0C8-42CD-A720-6FEEBA48E7D5}" type="datetimeFigureOut">
              <a:rPr lang="en-GB" smtClean="0"/>
              <a:t>14/04/2018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511B-9BD0-4AF4-9288-0D6F33D9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980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BFD0-F0C8-42CD-A720-6FEEBA48E7D5}" type="datetimeFigureOut">
              <a:rPr lang="en-GB" smtClean="0"/>
              <a:t>14/04/2018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511B-9BD0-4AF4-9288-0D6F33D9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39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1BFD0-F0C8-42CD-A720-6FEEBA48E7D5}" type="datetimeFigureOut">
              <a:rPr lang="en-GB" smtClean="0"/>
              <a:t>14/04/2018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511B-9BD0-4AF4-9288-0D6F33D918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48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apciumadam.deviantart.com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0044" cy="694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0044" cy="6946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900" y="4772102"/>
            <a:ext cx="101491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 smtClean="0">
                <a:solidFill>
                  <a:srgbClr val="DB487E"/>
                </a:solidFill>
              </a:rPr>
              <a:t>Global Environmental Perspectives</a:t>
            </a:r>
            <a:endParaRPr lang="en-GB" sz="5400" b="1" dirty="0">
              <a:solidFill>
                <a:srgbClr val="DB487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900" y="6094563"/>
            <a:ext cx="537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Rebecca Boardman</a:t>
            </a:r>
          </a:p>
          <a:p>
            <a:r>
              <a:rPr lang="en-GB" b="1" i="1" dirty="0" smtClean="0">
                <a:solidFill>
                  <a:schemeClr val="bg1"/>
                </a:solidFill>
              </a:rPr>
              <a:t>Programmes Coordinator – Advocacy and Mission</a:t>
            </a:r>
            <a:endParaRPr lang="en-GB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900" y="5388570"/>
            <a:ext cx="52745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rgbClr val="DB487E"/>
                </a:solidFill>
              </a:rPr>
              <a:t>One World, One Body</a:t>
            </a:r>
            <a:endParaRPr lang="en-GB" sz="4400" b="1" dirty="0">
              <a:solidFill>
                <a:srgbClr val="DB487E"/>
              </a:solidFill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456" y="5756236"/>
            <a:ext cx="1685588" cy="119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85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0044" cy="694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0044" cy="69469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191068" y="6488668"/>
            <a:ext cx="2000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 smtClean="0">
                <a:solidFill>
                  <a:schemeClr val="bg1"/>
                </a:solidFill>
              </a:rPr>
              <a:t>Leah Gordon/USPG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60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667068" y="6488668"/>
            <a:ext cx="2000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 smtClean="0">
                <a:solidFill>
                  <a:schemeClr val="bg1"/>
                </a:solidFill>
              </a:rPr>
              <a:t>Leah Gordon/USPG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48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0"/>
            <a:ext cx="11112500" cy="6958650"/>
          </a:xfrm>
        </p:spPr>
      </p:pic>
      <p:sp>
        <p:nvSpPr>
          <p:cNvPr id="6" name="Rectangle 5"/>
          <p:cNvSpPr/>
          <p:nvPr/>
        </p:nvSpPr>
        <p:spPr>
          <a:xfrm>
            <a:off x="9651318" y="6488668"/>
            <a:ext cx="2000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 smtClean="0">
                <a:solidFill>
                  <a:schemeClr val="bg1"/>
                </a:solidFill>
              </a:rPr>
              <a:t>Leah Gordon/USPG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74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99"/>
          <a:stretch/>
        </p:blipFill>
        <p:spPr>
          <a:xfrm>
            <a:off x="701394" y="0"/>
            <a:ext cx="10789211" cy="6957536"/>
          </a:xfrm>
        </p:spPr>
      </p:pic>
      <p:sp>
        <p:nvSpPr>
          <p:cNvPr id="5" name="Rectangle 4"/>
          <p:cNvSpPr/>
          <p:nvPr/>
        </p:nvSpPr>
        <p:spPr>
          <a:xfrm>
            <a:off x="7558054" y="6403608"/>
            <a:ext cx="3932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 smtClean="0">
                <a:solidFill>
                  <a:schemeClr val="bg1"/>
                </a:solidFill>
              </a:rPr>
              <a:t>Rebecca Boardman/ E-CARE Foundation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9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95" y="-9629"/>
            <a:ext cx="10388009" cy="6867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57453" y="6488668"/>
            <a:ext cx="3932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dirty="0" smtClean="0">
                <a:solidFill>
                  <a:schemeClr val="bg1"/>
                </a:solidFill>
              </a:rPr>
              <a:t>Rebecca Boardman/ E-CARE Foundation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68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09" y="0"/>
            <a:ext cx="10313581" cy="6875721"/>
          </a:xfrm>
        </p:spPr>
      </p:pic>
      <p:sp>
        <p:nvSpPr>
          <p:cNvPr id="5" name="TextBox 4"/>
          <p:cNvSpPr txBox="1"/>
          <p:nvPr/>
        </p:nvSpPr>
        <p:spPr>
          <a:xfrm>
            <a:off x="8584018" y="6488668"/>
            <a:ext cx="2668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bg1"/>
                </a:solidFill>
              </a:rPr>
              <a:t>Chris Dobson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56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046" t="14304" r="16848" b="17890"/>
          <a:stretch/>
        </p:blipFill>
        <p:spPr>
          <a:xfrm>
            <a:off x="-263236" y="-106579"/>
            <a:ext cx="12455236" cy="69752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15670" y="6382104"/>
            <a:ext cx="3742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bg1"/>
                </a:solidFill>
              </a:rPr>
              <a:t>Leah Gordon/USPG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2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65"/>
          <a:stretch/>
        </p:blipFill>
        <p:spPr>
          <a:xfrm>
            <a:off x="2657632" y="15702"/>
            <a:ext cx="6146126" cy="6842298"/>
          </a:xfrm>
        </p:spPr>
      </p:pic>
      <p:sp>
        <p:nvSpPr>
          <p:cNvPr id="5" name="TextBox 4"/>
          <p:cNvSpPr txBox="1"/>
          <p:nvPr/>
        </p:nvSpPr>
        <p:spPr>
          <a:xfrm>
            <a:off x="8803758" y="6488668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©2009-2018 </a:t>
            </a:r>
            <a:r>
              <a:rPr lang="en-GB" dirty="0" err="1" smtClean="0">
                <a:hlinkClick r:id="rId3"/>
              </a:rPr>
              <a:t>hapciuMadam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80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39</Words>
  <Application>Microsoft Office PowerPoint</Application>
  <PresentationFormat>Widescreen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Licensed to USPG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Boardman</dc:creator>
  <cp:lastModifiedBy>Rebecca Boardman</cp:lastModifiedBy>
  <cp:revision>7</cp:revision>
  <dcterms:created xsi:type="dcterms:W3CDTF">2018-04-13T22:32:25Z</dcterms:created>
  <dcterms:modified xsi:type="dcterms:W3CDTF">2018-04-14T07:18:52Z</dcterms:modified>
</cp:coreProperties>
</file>