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256" autoAdjust="0"/>
    <p:restoredTop sz="94676" autoAdjust="0"/>
  </p:normalViewPr>
  <p:slideViewPr>
    <p:cSldViewPr>
      <p:cViewPr varScale="1">
        <p:scale>
          <a:sx n="57" d="100"/>
          <a:sy n="57" d="100"/>
        </p:scale>
        <p:origin x="48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9EF59-034F-4275-92C8-32895C770822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9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C9EF59-034F-4275-92C8-32895C770822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06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8BBAB-6629-4A40-AD90-AD5507C48586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323528" y="6122690"/>
            <a:ext cx="1928813" cy="474662"/>
            <a:chOff x="1331640" y="5589588"/>
            <a:chExt cx="1928813" cy="474662"/>
          </a:xfrm>
        </p:grpSpPr>
        <p:pic>
          <p:nvPicPr>
            <p:cNvPr id="8" name="Picture 10" descr="logosmall_whit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5589588"/>
              <a:ext cx="357188" cy="474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11"/>
            <p:cNvSpPr txBox="1">
              <a:spLocks noChangeArrowheads="1"/>
            </p:cNvSpPr>
            <p:nvPr/>
          </p:nvSpPr>
          <p:spPr bwMode="auto">
            <a:xfrm>
              <a:off x="1760265" y="5659438"/>
              <a:ext cx="15001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1400" dirty="0" smtClean="0">
                  <a:latin typeface="Gill Sans MT" charset="0"/>
                </a:rPr>
                <a:t>Diocese of Bristol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137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4116"/>
          <a:stretch/>
        </p:blipFill>
        <p:spPr>
          <a:xfrm>
            <a:off x="-35685" y="-493555"/>
            <a:ext cx="9180060" cy="31304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512" y="2686794"/>
            <a:ext cx="89644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In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2017 parishes </a:t>
            </a: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across the Diocese of Bristol gave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an additional £250,000 in Parish Share, bringing the total given to £</a:t>
            </a: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5.5million</a:t>
            </a:r>
            <a:r>
              <a:rPr lang="en-GB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GB" sz="2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Thank you!</a:t>
            </a:r>
          </a:p>
          <a:p>
            <a:endParaRPr lang="en-GB" sz="1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a result,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has been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more investment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supporting our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clergy, training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new ministers,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providing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support for all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churches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schools.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each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have a role to play in building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this progress as we seek to serve God in every town and village.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www.bristoldiocese.org/parish-share</a:t>
            </a:r>
          </a:p>
          <a:p>
            <a:endParaRPr lang="en-GB" dirty="0" smtClean="0">
              <a:latin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8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9222E11-0776-420B-BDE9-4AC4086D1FA8}" vid="{D7EF027F-B6DD-401D-A860-65E743F403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18</TotalTime>
  <Words>80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Gill Sans MT</vt:lpstr>
      <vt:lpstr>PPT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Fussell</dc:creator>
  <cp:lastModifiedBy>Clare Fussell</cp:lastModifiedBy>
  <cp:revision>2</cp:revision>
  <cp:lastPrinted>2015-10-16T10:13:03Z</cp:lastPrinted>
  <dcterms:created xsi:type="dcterms:W3CDTF">2018-06-11T15:07:22Z</dcterms:created>
  <dcterms:modified xsi:type="dcterms:W3CDTF">2018-07-24T13:16:27Z</dcterms:modified>
</cp:coreProperties>
</file>