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1" d="100"/>
          <a:sy n="191" d="100"/>
        </p:scale>
        <p:origin x="-2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8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7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60D0D-2234-2142-9A77-5CF6F5D55AA7}" type="datetimeFigureOut">
              <a:rPr lang="en-US" smtClean="0"/>
              <a:t>29/10/20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455C-78DC-C844-B4DB-A0D8E260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772" y="1598941"/>
            <a:ext cx="32308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“The </a:t>
            </a:r>
            <a:r>
              <a:rPr lang="en-US" sz="2000" dirty="0">
                <a:latin typeface="Arial"/>
                <a:cs typeface="Arial"/>
              </a:rPr>
              <a:t>people who so often bear the burden of care in their own communities are themselves now in desperate need of encouragement and support</a:t>
            </a:r>
            <a:r>
              <a:rPr lang="en-US" sz="2000" dirty="0" smtClean="0">
                <a:latin typeface="Arial"/>
                <a:cs typeface="Arial"/>
              </a:rPr>
              <a:t>.”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</p:txBody>
      </p:sp>
      <p:pic>
        <p:nvPicPr>
          <p:cNvPr id="8" name="Picture 7" descr="poster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568" y="0"/>
            <a:ext cx="48994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772" y="59878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"/>
                <a:cs typeface="Gill Sans"/>
              </a:rPr>
              <a:t>Bishops’ Appeal to help </a:t>
            </a:r>
          </a:p>
          <a:p>
            <a:r>
              <a:rPr lang="en-US" b="1" dirty="0" smtClean="0">
                <a:latin typeface="Gill Sans"/>
                <a:cs typeface="Gill Sans"/>
              </a:rPr>
              <a:t>clergy families in Uganda</a:t>
            </a:r>
            <a:endParaRPr lang="en-US" b="1" dirty="0">
              <a:latin typeface="Gill Sans"/>
              <a:cs typeface="Gill Sans"/>
            </a:endParaRPr>
          </a:p>
        </p:txBody>
      </p:sp>
      <p:pic>
        <p:nvPicPr>
          <p:cNvPr id="2" name="Picture 1" descr="logo%20blue%20on%20white%20just%20crow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581" y="5803555"/>
            <a:ext cx="734585" cy="7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076"/>
            <a:ext cx="4053399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Gill Sans"/>
                <a:cs typeface="Gill Sans"/>
              </a:rPr>
              <a:t>Our gifts will </a:t>
            </a:r>
            <a:br>
              <a:rPr lang="en-US" sz="2800" b="1" dirty="0" smtClean="0">
                <a:latin typeface="Gill Sans"/>
                <a:cs typeface="Gill Sans"/>
              </a:rPr>
            </a:br>
            <a:r>
              <a:rPr lang="en-US" sz="2800" b="1" dirty="0" smtClean="0">
                <a:latin typeface="Gill Sans"/>
                <a:cs typeface="Gill Sans"/>
              </a:rPr>
              <a:t>go a long way</a:t>
            </a:r>
            <a:endParaRPr lang="en-US" sz="2800" b="1" dirty="0"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416" y="1761599"/>
            <a:ext cx="3303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10 </a:t>
            </a:r>
            <a:r>
              <a:rPr lang="en-US" dirty="0">
                <a:latin typeface="Arial"/>
                <a:cs typeface="Arial"/>
              </a:rPr>
              <a:t>pounds can provide maize meal and beans for a family to survive on for a week;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£</a:t>
            </a:r>
            <a:r>
              <a:rPr lang="en-US" dirty="0">
                <a:latin typeface="Arial"/>
                <a:cs typeface="Arial"/>
              </a:rPr>
              <a:t>20 would mean that basic essentials such as salt, sugar, soap and cooking oil could be provided along with the food.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£</a:t>
            </a:r>
            <a:r>
              <a:rPr lang="en-US" dirty="0">
                <a:latin typeface="Arial"/>
                <a:cs typeface="Arial"/>
              </a:rPr>
              <a:t>50 would allow a family to meet a simple medical emergency.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£</a:t>
            </a:r>
            <a:r>
              <a:rPr lang="en-US" dirty="0">
                <a:latin typeface="Arial"/>
                <a:cs typeface="Arial"/>
              </a:rPr>
              <a:t>200 could provide food </a:t>
            </a:r>
            <a:r>
              <a:rPr lang="en-US" dirty="0" smtClean="0">
                <a:latin typeface="Arial"/>
                <a:cs typeface="Arial"/>
              </a:rPr>
              <a:t>relief for </a:t>
            </a:r>
            <a:r>
              <a:rPr lang="en-US" dirty="0">
                <a:latin typeface="Arial"/>
                <a:cs typeface="Arial"/>
              </a:rPr>
              <a:t>ten families.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6" name="Picture 5" descr="poster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682" y="0"/>
            <a:ext cx="4985318" cy="6858000"/>
          </a:xfrm>
          <a:prstGeom prst="rect">
            <a:avLst/>
          </a:prstGeom>
        </p:spPr>
      </p:pic>
      <p:pic>
        <p:nvPicPr>
          <p:cNvPr id="7" name="Picture 6" descr="logo%20blue%20on%20white%20just%20crow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042" y="5757496"/>
            <a:ext cx="885925" cy="8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5969" y="609782"/>
            <a:ext cx="33756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Arial"/>
                <a:cs typeface="Arial"/>
              </a:rPr>
              <a:t>“Today </a:t>
            </a:r>
            <a:r>
              <a:rPr lang="en-GB" sz="2400" b="1" dirty="0">
                <a:latin typeface="Arial"/>
                <a:cs typeface="Arial"/>
              </a:rPr>
              <a:t>I am asking you to stand with our Ugandan sisters and brothers in this time of crisis and support this appeal as generously as you can</a:t>
            </a:r>
            <a:r>
              <a:rPr lang="en-GB" sz="2400" b="1" dirty="0" smtClean="0">
                <a:latin typeface="Arial"/>
                <a:cs typeface="Arial"/>
              </a:rPr>
              <a:t>.”</a:t>
            </a:r>
          </a:p>
          <a:p>
            <a:endParaRPr lang="en-GB" sz="2400" b="1" dirty="0" smtClean="0">
              <a:latin typeface="Arial"/>
              <a:cs typeface="Arial"/>
            </a:endParaRPr>
          </a:p>
          <a:p>
            <a:r>
              <a:rPr lang="en-GB" sz="2400" b="1" dirty="0" smtClean="0">
                <a:latin typeface="Arial"/>
                <a:cs typeface="Arial"/>
              </a:rPr>
              <a:t>To give go to:</a:t>
            </a:r>
            <a:br>
              <a:rPr lang="en-GB" sz="2400" b="1" dirty="0" smtClean="0">
                <a:latin typeface="Arial"/>
                <a:cs typeface="Arial"/>
              </a:rPr>
            </a:br>
            <a:endParaRPr lang="en-GB" sz="2400" b="1" dirty="0" smtClean="0">
              <a:latin typeface="Arial"/>
              <a:cs typeface="Arial"/>
            </a:endParaRPr>
          </a:p>
          <a:p>
            <a:r>
              <a:rPr lang="en-GB" b="1" dirty="0" err="1" smtClean="0">
                <a:solidFill>
                  <a:srgbClr val="3366FF"/>
                </a:solidFill>
                <a:latin typeface="Arial"/>
                <a:cs typeface="Arial"/>
              </a:rPr>
              <a:t>www.bristol.anglican.org</a:t>
            </a:r>
            <a:r>
              <a:rPr lang="en-GB" b="1" dirty="0" smtClean="0">
                <a:solidFill>
                  <a:srgbClr val="3366FF"/>
                </a:solidFill>
                <a:latin typeface="Arial"/>
                <a:cs typeface="Arial"/>
              </a:rPr>
              <a:t>/</a:t>
            </a:r>
            <a:r>
              <a:rPr lang="en-GB" b="1" dirty="0" err="1" smtClean="0">
                <a:solidFill>
                  <a:srgbClr val="3366FF"/>
                </a:solidFill>
                <a:latin typeface="Arial"/>
                <a:cs typeface="Arial"/>
              </a:rPr>
              <a:t>uganda</a:t>
            </a:r>
            <a:r>
              <a:rPr lang="en-GB" b="1" dirty="0" smtClean="0">
                <a:solidFill>
                  <a:srgbClr val="3366FF"/>
                </a:solidFill>
                <a:latin typeface="Arial"/>
                <a:cs typeface="Arial"/>
              </a:rPr>
              <a:t>-appeal</a:t>
            </a:r>
            <a:endParaRPr lang="en-GB" b="1" dirty="0">
              <a:solidFill>
                <a:srgbClr val="3366FF"/>
              </a:solidFill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 </a:t>
            </a:r>
          </a:p>
        </p:txBody>
      </p:sp>
      <p:pic>
        <p:nvPicPr>
          <p:cNvPr id="6" name="Picture 5" descr="bishop viv 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" name="Picture 1" descr="logo%20blue%20on%20white%20just%20crow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042" y="5757496"/>
            <a:ext cx="885925" cy="8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140</Words>
  <Application>Microsoft Macintosh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Our gifts will  go a long way</vt:lpstr>
      <vt:lpstr>PowerPoint Presentation</vt:lpstr>
    </vt:vector>
  </TitlesOfParts>
  <Company>Diocese of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Cavender</dc:creator>
  <cp:lastModifiedBy>Sam Cavender</cp:lastModifiedBy>
  <cp:revision>8</cp:revision>
  <dcterms:created xsi:type="dcterms:W3CDTF">2020-10-28T16:33:33Z</dcterms:created>
  <dcterms:modified xsi:type="dcterms:W3CDTF">2020-10-29T10:31:38Z</dcterms:modified>
</cp:coreProperties>
</file>